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34"/>
  </p:notesMasterIdLst>
  <p:handoutMasterIdLst>
    <p:handoutMasterId r:id="rId35"/>
  </p:handoutMasterIdLst>
  <p:sldIdLst>
    <p:sldId id="256" r:id="rId2"/>
    <p:sldId id="257" r:id="rId3"/>
    <p:sldId id="279" r:id="rId4"/>
    <p:sldId id="258" r:id="rId5"/>
    <p:sldId id="259" r:id="rId6"/>
    <p:sldId id="292" r:id="rId7"/>
    <p:sldId id="278" r:id="rId8"/>
    <p:sldId id="261" r:id="rId9"/>
    <p:sldId id="260" r:id="rId10"/>
    <p:sldId id="281" r:id="rId11"/>
    <p:sldId id="282" r:id="rId12"/>
    <p:sldId id="263" r:id="rId13"/>
    <p:sldId id="264" r:id="rId14"/>
    <p:sldId id="268" r:id="rId15"/>
    <p:sldId id="294" r:id="rId16"/>
    <p:sldId id="265" r:id="rId17"/>
    <p:sldId id="266" r:id="rId18"/>
    <p:sldId id="295" r:id="rId19"/>
    <p:sldId id="296" r:id="rId20"/>
    <p:sldId id="267" r:id="rId21"/>
    <p:sldId id="285" r:id="rId22"/>
    <p:sldId id="269" r:id="rId23"/>
    <p:sldId id="270" r:id="rId24"/>
    <p:sldId id="271" r:id="rId25"/>
    <p:sldId id="272" r:id="rId26"/>
    <p:sldId id="273" r:id="rId27"/>
    <p:sldId id="287" r:id="rId28"/>
    <p:sldId id="286" r:id="rId29"/>
    <p:sldId id="288" r:id="rId30"/>
    <p:sldId id="289" r:id="rId31"/>
    <p:sldId id="277" r:id="rId32"/>
    <p:sldId id="276"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33"/>
    <p:restoredTop sz="66071"/>
  </p:normalViewPr>
  <p:slideViewPr>
    <p:cSldViewPr snapToGrid="0" snapToObjects="1">
      <p:cViewPr varScale="1">
        <p:scale>
          <a:sx n="72" d="100"/>
          <a:sy n="72" d="100"/>
        </p:scale>
        <p:origin x="16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8B1E37-9E18-DD4A-A187-E360AC0EA9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8FA3AD-1F68-4D4D-AF46-9D4AC9E9FD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8587CF-8F68-5F42-A75F-FE5E20087510}" type="datetimeFigureOut">
              <a:rPr lang="en-US" smtClean="0"/>
              <a:t>11/7/2018</a:t>
            </a:fld>
            <a:endParaRPr lang="en-US"/>
          </a:p>
        </p:txBody>
      </p:sp>
      <p:sp>
        <p:nvSpPr>
          <p:cNvPr id="4" name="Footer Placeholder 3">
            <a:extLst>
              <a:ext uri="{FF2B5EF4-FFF2-40B4-BE49-F238E27FC236}">
                <a16:creationId xmlns:a16="http://schemas.microsoft.com/office/drawing/2014/main" id="{DB0E18AB-62D5-C248-8939-B6797F9E0C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0B63AE0-262D-3F41-A965-5CEEB903EE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BC1BDD-13CF-E04B-B6AA-841EB581C3B7}" type="slidenum">
              <a:rPr lang="en-US" smtClean="0"/>
              <a:t>‹#›</a:t>
            </a:fld>
            <a:endParaRPr lang="en-US"/>
          </a:p>
        </p:txBody>
      </p:sp>
    </p:spTree>
    <p:extLst>
      <p:ext uri="{BB962C8B-B14F-4D97-AF65-F5344CB8AC3E}">
        <p14:creationId xmlns:p14="http://schemas.microsoft.com/office/powerpoint/2010/main" val="4143525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7289868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7328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4912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Tx/>
              <a:buNone/>
            </a:pPr>
            <a:endParaRPr lang="en-US" dirty="0"/>
          </a:p>
        </p:txBody>
      </p:sp>
    </p:spTree>
    <p:extLst>
      <p:ext uri="{BB962C8B-B14F-4D97-AF65-F5344CB8AC3E}">
        <p14:creationId xmlns:p14="http://schemas.microsoft.com/office/powerpoint/2010/main" val="527275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lang="en-US" dirty="0"/>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260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87290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65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Tx/>
              <a:buNone/>
            </a:pPr>
            <a:endParaRPr lang="en-US" dirty="0"/>
          </a:p>
        </p:txBody>
      </p:sp>
    </p:spTree>
    <p:extLst>
      <p:ext uri="{BB962C8B-B14F-4D97-AF65-F5344CB8AC3E}">
        <p14:creationId xmlns:p14="http://schemas.microsoft.com/office/powerpoint/2010/main" val="3857656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lvl="0" indent="-228600">
              <a:spcBef>
                <a:spcPts val="0"/>
              </a:spcBef>
              <a:buAutoNum type="arabicParenR"/>
            </a:pPr>
            <a:endParaRPr lang="en-US" dirty="0"/>
          </a:p>
          <a:p>
            <a:pPr marL="457200" lvl="0" indent="-228600">
              <a:spcBef>
                <a:spcPts val="0"/>
              </a:spcBef>
              <a:buAutoNum type="arabicParenR"/>
            </a:pPr>
            <a:endParaRPr lang="en-US" dirty="0"/>
          </a:p>
        </p:txBody>
      </p:sp>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740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lang="en-US" dirty="0"/>
          </a:p>
          <a:p>
            <a:pPr lvl="0">
              <a:spcBef>
                <a:spcPts val="0"/>
              </a:spcBef>
              <a:buNone/>
            </a:pPr>
            <a:endParaRPr lang="en-US" dirty="0"/>
          </a:p>
          <a:p>
            <a:pPr lvl="0">
              <a:spcBef>
                <a:spcPts val="0"/>
              </a:spcBef>
              <a:buNone/>
            </a:pPr>
            <a:endParaRPr dirty="0"/>
          </a:p>
        </p:txBody>
      </p:sp>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6974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Tx/>
              <a:buNone/>
            </a:pPr>
            <a:endParaRPr lang="en-US" dirty="0"/>
          </a:p>
        </p:txBody>
      </p:sp>
    </p:spTree>
    <p:extLst>
      <p:ext uri="{BB962C8B-B14F-4D97-AF65-F5344CB8AC3E}">
        <p14:creationId xmlns:p14="http://schemas.microsoft.com/office/powerpoint/2010/main" val="1496975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Tx/>
              <a:buNone/>
            </a:pPr>
            <a:endParaRPr lang="en-US" dirty="0"/>
          </a:p>
        </p:txBody>
      </p:sp>
    </p:spTree>
    <p:extLst>
      <p:ext uri="{BB962C8B-B14F-4D97-AF65-F5344CB8AC3E}">
        <p14:creationId xmlns:p14="http://schemas.microsoft.com/office/powerpoint/2010/main" val="2508688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595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2204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dirty="0"/>
          </a:p>
        </p:txBody>
      </p:sp>
    </p:spTree>
    <p:extLst>
      <p:ext uri="{BB962C8B-B14F-4D97-AF65-F5344CB8AC3E}">
        <p14:creationId xmlns:p14="http://schemas.microsoft.com/office/powerpoint/2010/main" val="1524625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spcBef>
                <a:spcPts val="320"/>
              </a:spcBef>
              <a:spcAft>
                <a:spcPts val="600"/>
              </a:spcAft>
              <a:buNone/>
            </a:pPr>
            <a:endParaRPr lang="en-US" sz="1400" dirty="0"/>
          </a:p>
        </p:txBody>
      </p:sp>
    </p:spTree>
    <p:extLst>
      <p:ext uri="{BB962C8B-B14F-4D97-AF65-F5344CB8AC3E}">
        <p14:creationId xmlns:p14="http://schemas.microsoft.com/office/powerpoint/2010/main" val="1038295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endParaRPr dirty="0"/>
          </a:p>
        </p:txBody>
      </p:sp>
    </p:spTree>
    <p:extLst>
      <p:ext uri="{BB962C8B-B14F-4D97-AF65-F5344CB8AC3E}">
        <p14:creationId xmlns:p14="http://schemas.microsoft.com/office/powerpoint/2010/main" val="175848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lang="en-US" dirty="0"/>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636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3415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lang="en-US" dirty="0"/>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087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803499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231611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6265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5980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7548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lang="en-US" dirty="0"/>
          </a:p>
        </p:txBody>
      </p:sp>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777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7348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836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9529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6786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lang="en-US" sz="1800" dirty="0">
              <a:latin typeface="Century Gothic"/>
              <a:ea typeface="Century Gothic"/>
              <a:cs typeface="Century Gothic"/>
              <a:sym typeface="Century Gothic"/>
            </a:endParaRPr>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62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093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p:nvPr/>
        </p:nvSpPr>
        <p:spPr>
          <a:xfrm>
            <a:off x="0" y="-3175"/>
            <a:ext cx="12192000" cy="5203824"/>
          </a:xfrm>
          <a:custGeom>
            <a:avLst/>
            <a:gdLst/>
            <a:ahLst/>
            <a:cxnLst/>
            <a:rect l="0" t="0" r="0" b="0"/>
            <a:pathLst>
              <a:path w="120000" h="120000" extrusionOk="0">
                <a:moveTo>
                  <a:pt x="120000" y="0"/>
                </a:moveTo>
                <a:lnTo>
                  <a:pt x="0" y="0"/>
                </a:lnTo>
                <a:lnTo>
                  <a:pt x="0" y="113117"/>
                </a:lnTo>
                <a:lnTo>
                  <a:pt x="19645" y="113117"/>
                </a:lnTo>
                <a:lnTo>
                  <a:pt x="23395" y="119707"/>
                </a:lnTo>
                <a:lnTo>
                  <a:pt x="23395" y="119707"/>
                </a:lnTo>
                <a:lnTo>
                  <a:pt x="23479" y="119780"/>
                </a:lnTo>
                <a:lnTo>
                  <a:pt x="23604" y="119890"/>
                </a:lnTo>
                <a:lnTo>
                  <a:pt x="23729" y="120000"/>
                </a:lnTo>
                <a:lnTo>
                  <a:pt x="23833" y="120000"/>
                </a:lnTo>
                <a:lnTo>
                  <a:pt x="23958" y="120000"/>
                </a:lnTo>
                <a:lnTo>
                  <a:pt x="24062" y="119890"/>
                </a:lnTo>
                <a:lnTo>
                  <a:pt x="24187" y="119780"/>
                </a:lnTo>
                <a:lnTo>
                  <a:pt x="24270" y="119707"/>
                </a:lnTo>
                <a:lnTo>
                  <a:pt x="28020" y="113117"/>
                </a:lnTo>
                <a:lnTo>
                  <a:pt x="120000" y="113117"/>
                </a:lnTo>
                <a:lnTo>
                  <a:pt x="120000" y="0"/>
                </a:lnTo>
                <a:close/>
              </a:path>
            </a:pathLst>
          </a:custGeom>
          <a:blipFill rotWithShape="1">
            <a:blip r:embed="rId2">
              <a:alphaModFix/>
            </a:blip>
            <a:tile tx="0" ty="0" sx="100000" sy="100000" flip="none" algn="tl"/>
          </a:blipFill>
          <a:ln w="9525" cap="rnd" cmpd="sng">
            <a:solidFill>
              <a:schemeClr val="accent1"/>
            </a:solidFill>
            <a:prstDash val="solid"/>
            <a:round/>
            <a:headEnd type="none" w="med" len="med"/>
            <a:tailEnd type="none" w="med" len="med"/>
          </a:ln>
        </p:spPr>
      </p:sp>
      <p:sp>
        <p:nvSpPr>
          <p:cNvPr id="13" name="Shape 13"/>
          <p:cNvSpPr txBox="1">
            <a:spLocks noGrp="1"/>
          </p:cNvSpPr>
          <p:nvPr>
            <p:ph type="ctrTitle"/>
          </p:nvPr>
        </p:nvSpPr>
        <p:spPr>
          <a:xfrm>
            <a:off x="810000" y="1449146"/>
            <a:ext cx="10571999" cy="2971050"/>
          </a:xfrm>
          <a:prstGeom prst="rect">
            <a:avLst/>
          </a:prstGeom>
          <a:noFill/>
          <a:ln>
            <a:noFill/>
          </a:ln>
          <a:effectLst>
            <a:outerShdw blurRad="50799">
              <a:srgbClr val="000000">
                <a:alpha val="60000"/>
              </a:srgbClr>
            </a:outerShdw>
          </a:effectLst>
        </p:spPr>
        <p:txBody>
          <a:bodyPr lIns="91425" tIns="91425" rIns="91425" bIns="91425" anchor="b" anchorCtr="0"/>
          <a:lstStyle>
            <a:lvl1pPr marL="0" marR="0" lvl="0" indent="0" algn="l" rtl="0">
              <a:spcBef>
                <a:spcPts val="0"/>
              </a:spcBef>
              <a:buClr>
                <a:srgbClr val="FEFEFE"/>
              </a:buClr>
              <a:buFont typeface="Century Gothic"/>
              <a:buNone/>
              <a:defRPr sz="5400" b="1"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4" name="Shape 14"/>
          <p:cNvSpPr txBox="1">
            <a:spLocks noGrp="1"/>
          </p:cNvSpPr>
          <p:nvPr>
            <p:ph type="subTitle" idx="1"/>
          </p:nvPr>
        </p:nvSpPr>
        <p:spPr>
          <a:xfrm>
            <a:off x="810000" y="5280846"/>
            <a:ext cx="10571999" cy="434974"/>
          </a:xfrm>
          <a:prstGeom prst="rect">
            <a:avLst/>
          </a:prstGeom>
          <a:noFill/>
          <a:ln>
            <a:noFill/>
          </a:ln>
          <a:effectLst>
            <a:outerShdw blurRad="50799">
              <a:srgbClr val="000000">
                <a:alpha val="40000"/>
              </a:srgbClr>
            </a:outerShdw>
          </a:effectLst>
        </p:spPr>
        <p:txBody>
          <a:bodyPr lIns="91425" tIns="91425" rIns="91425" bIns="91425" anchor="t" anchorCtr="0"/>
          <a:lstStyle>
            <a:lvl1pPr marL="0" marR="0" lvl="0" indent="0" algn="l" rtl="0">
              <a:spcBef>
                <a:spcPts val="360"/>
              </a:spcBef>
              <a:spcAft>
                <a:spcPts val="600"/>
              </a:spcAft>
              <a:buClr>
                <a:schemeClr val="accent1"/>
              </a:buClr>
              <a:buFont typeface="Noto Sans Symbols"/>
              <a:buNone/>
              <a:defRPr sz="1800" b="0" i="0" u="none" strike="noStrike" cap="none">
                <a:solidFill>
                  <a:schemeClr val="lt1"/>
                </a:solidFill>
                <a:latin typeface="Century Gothic"/>
                <a:ea typeface="Century Gothic"/>
                <a:cs typeface="Century Gothic"/>
                <a:sym typeface="Century Gothic"/>
              </a:defRPr>
            </a:lvl1pPr>
            <a:lvl2pPr marL="457200" marR="0" lvl="1" indent="0" algn="ctr" rtl="0">
              <a:spcBef>
                <a:spcPts val="320"/>
              </a:spcBef>
              <a:spcAft>
                <a:spcPts val="60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ctr" rtl="0">
              <a:spcBef>
                <a:spcPts val="280"/>
              </a:spcBef>
              <a:spcAft>
                <a:spcPts val="60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3pPr>
            <a:lvl4pPr marL="1371600" marR="0" lvl="3" indent="0" algn="ctr" rtl="0">
              <a:spcBef>
                <a:spcPts val="240"/>
              </a:spcBef>
              <a:spcAft>
                <a:spcPts val="600"/>
              </a:spcAft>
              <a:buClr>
                <a:schemeClr val="accent1"/>
              </a:buClr>
              <a:buFont typeface="Noto Sans Symbols"/>
              <a:buNone/>
              <a:defRPr sz="1200" b="0" i="0" u="none" strike="noStrike" cap="none">
                <a:solidFill>
                  <a:schemeClr val="lt1"/>
                </a:solidFill>
                <a:latin typeface="Century Gothic"/>
                <a:ea typeface="Century Gothic"/>
                <a:cs typeface="Century Gothic"/>
                <a:sym typeface="Century Gothic"/>
              </a:defRPr>
            </a:lvl4pPr>
            <a:lvl5pPr marL="1828800" marR="0" lvl="4" indent="0" algn="ctr" rtl="0">
              <a:spcBef>
                <a:spcPts val="240"/>
              </a:spcBef>
              <a:spcAft>
                <a:spcPts val="600"/>
              </a:spcAft>
              <a:buClr>
                <a:schemeClr val="accent1"/>
              </a:buClr>
              <a:buFont typeface="Noto Sans Symbols"/>
              <a:buNone/>
              <a:defRPr sz="1200" b="0" i="0" u="none" strike="noStrike" cap="none">
                <a:solidFill>
                  <a:schemeClr val="lt1"/>
                </a:solidFill>
                <a:latin typeface="Century Gothic"/>
                <a:ea typeface="Century Gothic"/>
                <a:cs typeface="Century Gothic"/>
                <a:sym typeface="Century Gothic"/>
              </a:defRPr>
            </a:lvl5pPr>
            <a:lvl6pPr marL="2286000" marR="0" lvl="5" indent="0" algn="ctr" rtl="0">
              <a:spcBef>
                <a:spcPts val="240"/>
              </a:spcBef>
              <a:spcAft>
                <a:spcPts val="600"/>
              </a:spcAft>
              <a:buClr>
                <a:schemeClr val="accent1"/>
              </a:buClr>
              <a:buFont typeface="Noto Sans Symbols"/>
              <a:buNone/>
              <a:defRPr sz="1200" b="0" i="0" u="none" strike="noStrike" cap="none">
                <a:solidFill>
                  <a:schemeClr val="lt1"/>
                </a:solidFill>
                <a:latin typeface="Century Gothic"/>
                <a:ea typeface="Century Gothic"/>
                <a:cs typeface="Century Gothic"/>
                <a:sym typeface="Century Gothic"/>
              </a:defRPr>
            </a:lvl6pPr>
            <a:lvl7pPr marL="2743200" marR="0" lvl="6" indent="0" algn="ctr" rtl="0">
              <a:spcBef>
                <a:spcPts val="240"/>
              </a:spcBef>
              <a:spcAft>
                <a:spcPts val="600"/>
              </a:spcAft>
              <a:buClr>
                <a:schemeClr val="accent1"/>
              </a:buClr>
              <a:buFont typeface="Noto Sans Symbols"/>
              <a:buNone/>
              <a:defRPr sz="1200" b="0" i="0" u="none" strike="noStrike" cap="none">
                <a:solidFill>
                  <a:schemeClr val="lt1"/>
                </a:solidFill>
                <a:latin typeface="Century Gothic"/>
                <a:ea typeface="Century Gothic"/>
                <a:cs typeface="Century Gothic"/>
                <a:sym typeface="Century Gothic"/>
              </a:defRPr>
            </a:lvl7pPr>
            <a:lvl8pPr marL="3200400" marR="0" lvl="7" indent="0" algn="ctr" rtl="0">
              <a:spcBef>
                <a:spcPts val="240"/>
              </a:spcBef>
              <a:spcAft>
                <a:spcPts val="600"/>
              </a:spcAft>
              <a:buClr>
                <a:schemeClr val="accent1"/>
              </a:buClr>
              <a:buFont typeface="Noto Sans Symbols"/>
              <a:buNone/>
              <a:defRPr sz="1200" b="0" i="0" u="none" strike="noStrike" cap="none">
                <a:solidFill>
                  <a:schemeClr val="lt1"/>
                </a:solidFill>
                <a:latin typeface="Century Gothic"/>
                <a:ea typeface="Century Gothic"/>
                <a:cs typeface="Century Gothic"/>
                <a:sym typeface="Century Gothic"/>
              </a:defRPr>
            </a:lvl8pPr>
            <a:lvl9pPr marL="3657600" marR="0" lvl="8" indent="0" algn="ctr" rtl="0">
              <a:spcBef>
                <a:spcPts val="240"/>
              </a:spcBef>
              <a:spcAft>
                <a:spcPts val="600"/>
              </a:spcAft>
              <a:buClr>
                <a:schemeClr val="accent1"/>
              </a:buClr>
              <a:buFont typeface="Noto Sans Symbols"/>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5" name="Shape 15"/>
          <p:cNvSpPr txBox="1">
            <a:spLocks noGrp="1"/>
          </p:cNvSpPr>
          <p:nvPr>
            <p:ph type="dt" idx="10"/>
          </p:nvPr>
        </p:nvSpPr>
        <p:spPr>
          <a:xfrm>
            <a:off x="9334625" y="6041362"/>
            <a:ext cx="1343705" cy="365125"/>
          </a:xfrm>
          <a:prstGeom prst="rect">
            <a:avLst/>
          </a:prstGeom>
          <a:noFill/>
          <a:ln>
            <a:noFill/>
          </a:ln>
        </p:spPr>
        <p:txBody>
          <a:bodyPr lIns="91425" tIns="91425" rIns="91425" bIns="91425" anchor="b" anchorCtr="0"/>
          <a:lstStyle>
            <a:lvl1pPr marL="0" marR="0" lvl="0" indent="0" algn="r" rtl="0">
              <a:spcBef>
                <a:spcPts val="0"/>
              </a:spcBef>
              <a:buNone/>
              <a:defRPr sz="9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Shape 16"/>
          <p:cNvSpPr txBox="1">
            <a:spLocks noGrp="1"/>
          </p:cNvSpPr>
          <p:nvPr>
            <p:ph type="ftr" idx="11"/>
          </p:nvPr>
        </p:nvSpPr>
        <p:spPr>
          <a:xfrm>
            <a:off x="451514" y="6041362"/>
            <a:ext cx="8644319" cy="365125"/>
          </a:xfrm>
          <a:prstGeom prst="rect">
            <a:avLst/>
          </a:prstGeom>
          <a:noFill/>
          <a:ln>
            <a:noFill/>
          </a:ln>
        </p:spPr>
        <p:txBody>
          <a:bodyPr lIns="91425" tIns="91425" rIns="91425" bIns="91425" anchor="b" anchorCtr="0"/>
          <a:lstStyle>
            <a:lvl1pPr marL="0" marR="0" lvl="0" indent="0" algn="l" rtl="0">
              <a:spcBef>
                <a:spcPts val="0"/>
              </a:spcBef>
              <a:buNone/>
              <a:defRPr sz="9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7" name="Shape 17"/>
          <p:cNvSpPr txBox="1">
            <a:spLocks noGrp="1"/>
          </p:cNvSpPr>
          <p:nvPr>
            <p:ph type="sldNum" idx="12"/>
          </p:nvPr>
        </p:nvSpPr>
        <p:spPr>
          <a:xfrm>
            <a:off x="10678331" y="5915887"/>
            <a:ext cx="1062155" cy="490599"/>
          </a:xfrm>
          <a:prstGeom prst="rect">
            <a:avLst/>
          </a:prstGeom>
          <a:noFill/>
          <a:ln>
            <a:noFill/>
          </a:ln>
        </p:spPr>
        <p:txBody>
          <a:bodyPr lIns="91425" tIns="45700" rIns="91425" bIns="10800" anchor="b" anchorCtr="0">
            <a:noAutofit/>
          </a:bodyPr>
          <a:lstStyle/>
          <a:p>
            <a:pPr marL="0" marR="0" lvl="0" indent="0" algn="r" rtl="0">
              <a:spcBef>
                <a:spcPts val="0"/>
              </a:spcBef>
              <a:buSzPct val="25000"/>
              <a:buNone/>
            </a:pPr>
            <a:fld id="{00000000-1234-1234-1234-123412341234}" type="slidenum">
              <a:rPr lang="en-US" sz="2000" b="0" i="0" u="none" strike="noStrike" cap="none">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810000" y="4800600"/>
            <a:ext cx="10561418" cy="566737"/>
          </a:xfrm>
          <a:prstGeom prst="rect">
            <a:avLst/>
          </a:prstGeom>
          <a:noFill/>
          <a:ln>
            <a:noFill/>
          </a:ln>
          <a:effectLst>
            <a:outerShdw blurRad="50799">
              <a:srgbClr val="000000">
                <a:alpha val="60000"/>
              </a:srgbClr>
            </a:outerShdw>
          </a:effectLst>
        </p:spPr>
        <p:txBody>
          <a:bodyPr lIns="91425" tIns="91425" rIns="91425" bIns="91425" anchor="b" anchorCtr="0"/>
          <a:lstStyle>
            <a:lvl1pPr marL="0" marR="0" lvl="0" indent="0" algn="l" rtl="0">
              <a:spcBef>
                <a:spcPts val="0"/>
              </a:spcBef>
              <a:buClr>
                <a:srgbClr val="FEFEFE"/>
              </a:buClr>
              <a:buFont typeface="Century Gothic"/>
              <a:buNone/>
              <a:defRPr sz="2400" b="0"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77" name="Shape 77"/>
          <p:cNvSpPr>
            <a:spLocks noGrp="1"/>
          </p:cNvSpPr>
          <p:nvPr>
            <p:ph type="pic" idx="2"/>
          </p:nvPr>
        </p:nvSpPr>
        <p:spPr>
          <a:xfrm>
            <a:off x="0" y="0"/>
            <a:ext cx="12192000" cy="4800600"/>
          </a:xfrm>
          <a:prstGeom prst="rect">
            <a:avLst/>
          </a:prstGeom>
          <a:noFill/>
          <a:ln w="9525" cap="rnd" cmpd="sng">
            <a:solidFill>
              <a:schemeClr val="lt2"/>
            </a:solidFill>
            <a:prstDash val="solid"/>
            <a:round/>
            <a:headEnd type="none" w="med" len="med"/>
            <a:tailEnd type="none" w="med" len="med"/>
          </a:ln>
          <a:effectLst>
            <a:outerShdw blurRad="50799">
              <a:srgbClr val="000000">
                <a:alpha val="40000"/>
              </a:srgbClr>
            </a:outerShdw>
          </a:effectLst>
        </p:spPr>
        <p:txBody>
          <a:bodyPr lIns="91425" tIns="91425" rIns="91425" bIns="91425" anchor="t" anchorCtr="0"/>
          <a:lstStyle>
            <a:lvl1pPr marL="0" marR="0" lvl="0" indent="0" algn="ctr" rtl="0">
              <a:spcBef>
                <a:spcPts val="320"/>
              </a:spcBef>
              <a:spcAft>
                <a:spcPts val="60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742950" marR="0" lvl="1" indent="-184150" algn="l" rtl="0">
              <a:spcBef>
                <a:spcPts val="320"/>
              </a:spcBef>
              <a:spcAft>
                <a:spcPts val="600"/>
              </a:spcAft>
              <a:buClr>
                <a:schemeClr val="accent1"/>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39700" algn="l" rtl="0">
              <a:spcBef>
                <a:spcPts val="280"/>
              </a:spcBef>
              <a:spcAft>
                <a:spcPts val="600"/>
              </a:spcAft>
              <a:buClr>
                <a:schemeClr val="accent1"/>
              </a:buClr>
              <a:buSzPct val="10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400000" marR="0" lvl="5" indent="-1648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800000" marR="0" lvl="6" indent="-158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200000" marR="0" lvl="7" indent="-1647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600000" marR="0" lvl="8" indent="-1583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78" name="Shape 78"/>
          <p:cNvSpPr txBox="1">
            <a:spLocks noGrp="1"/>
          </p:cNvSpPr>
          <p:nvPr>
            <p:ph type="body" idx="1"/>
          </p:nvPr>
        </p:nvSpPr>
        <p:spPr>
          <a:xfrm>
            <a:off x="810000" y="5367337"/>
            <a:ext cx="10561418" cy="493711"/>
          </a:xfrm>
          <a:prstGeom prst="rect">
            <a:avLst/>
          </a:prstGeom>
          <a:noFill/>
          <a:ln>
            <a:noFill/>
          </a:ln>
          <a:effectLst>
            <a:outerShdw blurRad="50799">
              <a:srgbClr val="000000">
                <a:alpha val="40000"/>
              </a:srgbClr>
            </a:outerShdw>
          </a:effectLst>
        </p:spPr>
        <p:txBody>
          <a:bodyPr lIns="91425" tIns="91425" rIns="91425" bIns="91425" anchor="ctr" anchorCtr="0"/>
          <a:lstStyle>
            <a:lvl1pPr marL="0" marR="0" lvl="0" indent="0" algn="l" rtl="0">
              <a:spcBef>
                <a:spcPts val="240"/>
              </a:spcBef>
              <a:spcAft>
                <a:spcPts val="600"/>
              </a:spcAft>
              <a:buClr>
                <a:schemeClr val="accent1"/>
              </a:buClr>
              <a:buFont typeface="Noto Sans Symbols"/>
              <a:buNone/>
              <a:defRPr sz="1200" b="0" i="0" u="none" strike="noStrike" cap="none">
                <a:solidFill>
                  <a:schemeClr val="lt1"/>
                </a:solidFill>
                <a:latin typeface="Century Gothic"/>
                <a:ea typeface="Century Gothic"/>
                <a:cs typeface="Century Gothic"/>
                <a:sym typeface="Century Gothic"/>
              </a:defRPr>
            </a:lvl1pPr>
            <a:lvl2pPr marL="457200" marR="0" lvl="1" indent="0" algn="l" rtl="0">
              <a:spcBef>
                <a:spcPts val="240"/>
              </a:spcBef>
              <a:spcAft>
                <a:spcPts val="600"/>
              </a:spcAft>
              <a:buClr>
                <a:schemeClr val="accent1"/>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200"/>
              </a:spcBef>
              <a:spcAft>
                <a:spcPts val="600"/>
              </a:spcAft>
              <a:buClr>
                <a:schemeClr val="accent1"/>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80"/>
              </a:spcBef>
              <a:spcAft>
                <a:spcPts val="600"/>
              </a:spcAft>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80"/>
              </a:spcBef>
              <a:spcAft>
                <a:spcPts val="600"/>
              </a:spcAft>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80"/>
              </a:spcBef>
              <a:spcAft>
                <a:spcPts val="600"/>
              </a:spcAft>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80"/>
              </a:spcBef>
              <a:spcAft>
                <a:spcPts val="600"/>
              </a:spcAft>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80"/>
              </a:spcBef>
              <a:spcAft>
                <a:spcPts val="600"/>
              </a:spcAft>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80"/>
              </a:spcBef>
              <a:spcAft>
                <a:spcPts val="600"/>
              </a:spcAft>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9" name="Shape 79"/>
          <p:cNvSpPr txBox="1">
            <a:spLocks noGrp="1"/>
          </p:cNvSpPr>
          <p:nvPr>
            <p:ph type="dt" idx="10"/>
          </p:nvPr>
        </p:nvSpPr>
        <p:spPr>
          <a:xfrm>
            <a:off x="9334625" y="6041362"/>
            <a:ext cx="1343705" cy="365125"/>
          </a:xfrm>
          <a:prstGeom prst="rect">
            <a:avLst/>
          </a:prstGeom>
          <a:noFill/>
          <a:ln>
            <a:noFill/>
          </a:ln>
        </p:spPr>
        <p:txBody>
          <a:bodyPr lIns="91425" tIns="91425" rIns="91425" bIns="91425" anchor="b" anchorCtr="0"/>
          <a:lstStyle>
            <a:lvl1pPr marL="0" marR="0" lvl="0" indent="0" algn="r"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0" name="Shape 80"/>
          <p:cNvSpPr txBox="1">
            <a:spLocks noGrp="1"/>
          </p:cNvSpPr>
          <p:nvPr>
            <p:ph type="ftr" idx="11"/>
          </p:nvPr>
        </p:nvSpPr>
        <p:spPr>
          <a:xfrm>
            <a:off x="451514" y="6041362"/>
            <a:ext cx="8644319" cy="365125"/>
          </a:xfrm>
          <a:prstGeom prst="rect">
            <a:avLst/>
          </a:prstGeom>
          <a:noFill/>
          <a:ln>
            <a:noFill/>
          </a:ln>
        </p:spPr>
        <p:txBody>
          <a:bodyPr lIns="91425" tIns="91425" rIns="91425" bIns="91425" anchor="b" anchorCtr="0"/>
          <a:lstStyle>
            <a:lvl1pPr marL="0" marR="0" lvl="0" indent="0" algn="l"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1" name="Shape 81"/>
          <p:cNvSpPr txBox="1">
            <a:spLocks noGrp="1"/>
          </p:cNvSpPr>
          <p:nvPr>
            <p:ph type="sldNum" idx="12"/>
          </p:nvPr>
        </p:nvSpPr>
        <p:spPr>
          <a:xfrm>
            <a:off x="10678331" y="5915887"/>
            <a:ext cx="1062155" cy="490599"/>
          </a:xfrm>
          <a:prstGeom prst="rect">
            <a:avLst/>
          </a:prstGeom>
          <a:noFill/>
          <a:ln>
            <a:noFill/>
          </a:ln>
        </p:spPr>
        <p:txBody>
          <a:bodyPr lIns="91425" tIns="45700" rIns="91425" bIns="10800" anchor="b" anchorCtr="0">
            <a:noAutofit/>
          </a:bodyPr>
          <a:lstStyle/>
          <a:p>
            <a:pPr marL="0" marR="0" lvl="0" indent="0" algn="r" rtl="0">
              <a:spcBef>
                <a:spcPts val="0"/>
              </a:spcBef>
              <a:buSzPct val="25000"/>
              <a:buNone/>
            </a:pPr>
            <a:fld id="{00000000-1234-1234-1234-123412341234}" type="slidenum">
              <a:rPr lang="en-US" sz="2000">
                <a:solidFill>
                  <a:schemeClr val="accent1"/>
                </a:solidFill>
                <a:latin typeface="Century Gothic"/>
                <a:ea typeface="Century Gothic"/>
                <a:cs typeface="Century Gothic"/>
                <a:sym typeface="Century Gothic"/>
              </a:rPr>
              <a:t>‹#›</a:t>
            </a:fld>
            <a:endParaRPr lang="en-US" sz="2000">
              <a:solidFill>
                <a:schemeClr val="accent1"/>
              </a:solidFill>
              <a:latin typeface="Century Gothic"/>
              <a:ea typeface="Century Gothic"/>
              <a:cs typeface="Century Gothic"/>
              <a:sym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2"/>
        <p:cNvGrpSpPr/>
        <p:nvPr/>
      </p:nvGrpSpPr>
      <p:grpSpPr>
        <a:xfrm>
          <a:off x="0" y="0"/>
          <a:ext cx="0" cy="0"/>
          <a:chOff x="0" y="0"/>
          <a:chExt cx="0" cy="0"/>
        </a:xfrm>
      </p:grpSpPr>
      <p:sp>
        <p:nvSpPr>
          <p:cNvPr id="83" name="Shape 83"/>
          <p:cNvSpPr/>
          <p:nvPr/>
        </p:nvSpPr>
        <p:spPr>
          <a:xfrm>
            <a:off x="631697" y="1081455"/>
            <a:ext cx="6332415" cy="3239187"/>
          </a:xfrm>
          <a:custGeom>
            <a:avLst/>
            <a:gdLst/>
            <a:ahLst/>
            <a:cxnLst/>
            <a:rect l="0" t="0" r="0" b="0"/>
            <a:pathLst>
              <a:path w="120000" h="120000" extrusionOk="0">
                <a:moveTo>
                  <a:pt x="118439" y="0"/>
                </a:moveTo>
                <a:lnTo>
                  <a:pt x="1560" y="0"/>
                </a:lnTo>
                <a:lnTo>
                  <a:pt x="1560" y="0"/>
                </a:lnTo>
                <a:lnTo>
                  <a:pt x="1205" y="0"/>
                </a:lnTo>
                <a:lnTo>
                  <a:pt x="921" y="207"/>
                </a:lnTo>
                <a:lnTo>
                  <a:pt x="709" y="415"/>
                </a:lnTo>
                <a:lnTo>
                  <a:pt x="425" y="623"/>
                </a:lnTo>
                <a:lnTo>
                  <a:pt x="283" y="1039"/>
                </a:lnTo>
                <a:lnTo>
                  <a:pt x="141" y="1351"/>
                </a:lnTo>
                <a:lnTo>
                  <a:pt x="0" y="1767"/>
                </a:lnTo>
                <a:lnTo>
                  <a:pt x="0" y="2287"/>
                </a:lnTo>
                <a:lnTo>
                  <a:pt x="0" y="107937"/>
                </a:lnTo>
                <a:lnTo>
                  <a:pt x="0" y="107937"/>
                </a:lnTo>
                <a:lnTo>
                  <a:pt x="0" y="108457"/>
                </a:lnTo>
                <a:lnTo>
                  <a:pt x="141" y="108873"/>
                </a:lnTo>
                <a:lnTo>
                  <a:pt x="283" y="109185"/>
                </a:lnTo>
                <a:lnTo>
                  <a:pt x="425" y="109601"/>
                </a:lnTo>
                <a:lnTo>
                  <a:pt x="709" y="109809"/>
                </a:lnTo>
                <a:lnTo>
                  <a:pt x="921" y="110017"/>
                </a:lnTo>
                <a:lnTo>
                  <a:pt x="1205" y="110225"/>
                </a:lnTo>
                <a:lnTo>
                  <a:pt x="1560" y="110225"/>
                </a:lnTo>
                <a:lnTo>
                  <a:pt x="16808" y="110225"/>
                </a:lnTo>
                <a:lnTo>
                  <a:pt x="23049" y="119376"/>
                </a:lnTo>
                <a:lnTo>
                  <a:pt x="23049" y="119376"/>
                </a:lnTo>
                <a:lnTo>
                  <a:pt x="23262" y="119584"/>
                </a:lnTo>
                <a:lnTo>
                  <a:pt x="23546" y="119792"/>
                </a:lnTo>
                <a:lnTo>
                  <a:pt x="23829" y="120000"/>
                </a:lnTo>
                <a:lnTo>
                  <a:pt x="24113" y="120000"/>
                </a:lnTo>
                <a:lnTo>
                  <a:pt x="24397" y="120000"/>
                </a:lnTo>
                <a:lnTo>
                  <a:pt x="24680" y="119792"/>
                </a:lnTo>
                <a:lnTo>
                  <a:pt x="24964" y="119584"/>
                </a:lnTo>
                <a:lnTo>
                  <a:pt x="25177" y="119376"/>
                </a:lnTo>
                <a:lnTo>
                  <a:pt x="31418" y="110225"/>
                </a:lnTo>
                <a:lnTo>
                  <a:pt x="118439" y="110225"/>
                </a:lnTo>
                <a:lnTo>
                  <a:pt x="118439" y="110225"/>
                </a:lnTo>
                <a:lnTo>
                  <a:pt x="118794" y="110225"/>
                </a:lnTo>
                <a:lnTo>
                  <a:pt x="119078" y="110017"/>
                </a:lnTo>
                <a:lnTo>
                  <a:pt x="119290" y="109809"/>
                </a:lnTo>
                <a:lnTo>
                  <a:pt x="119574" y="109601"/>
                </a:lnTo>
                <a:lnTo>
                  <a:pt x="119716" y="109185"/>
                </a:lnTo>
                <a:lnTo>
                  <a:pt x="119858" y="108873"/>
                </a:lnTo>
                <a:lnTo>
                  <a:pt x="120000" y="108457"/>
                </a:lnTo>
                <a:lnTo>
                  <a:pt x="120000" y="107937"/>
                </a:lnTo>
                <a:lnTo>
                  <a:pt x="120000" y="2287"/>
                </a:lnTo>
                <a:lnTo>
                  <a:pt x="120000" y="2287"/>
                </a:lnTo>
                <a:lnTo>
                  <a:pt x="120000" y="1767"/>
                </a:lnTo>
                <a:lnTo>
                  <a:pt x="119858" y="1351"/>
                </a:lnTo>
                <a:lnTo>
                  <a:pt x="119716" y="1039"/>
                </a:lnTo>
                <a:lnTo>
                  <a:pt x="119574" y="623"/>
                </a:lnTo>
                <a:lnTo>
                  <a:pt x="119290" y="415"/>
                </a:lnTo>
                <a:lnTo>
                  <a:pt x="119078" y="207"/>
                </a:lnTo>
                <a:lnTo>
                  <a:pt x="118794" y="0"/>
                </a:lnTo>
                <a:lnTo>
                  <a:pt x="118439" y="0"/>
                </a:lnTo>
                <a:lnTo>
                  <a:pt x="118439" y="0"/>
                </a:lnTo>
                <a:close/>
              </a:path>
            </a:pathLst>
          </a:custGeom>
          <a:blipFill rotWithShape="1">
            <a:blip r:embed="rId2">
              <a:alphaModFix/>
            </a:blip>
            <a:tile tx="0" ty="0" sx="100000" sy="100000" flip="none" algn="tl"/>
          </a:blipFill>
          <a:ln w="9525" cap="rnd" cmpd="sng">
            <a:solidFill>
              <a:schemeClr val="accent1"/>
            </a:solidFill>
            <a:prstDash val="solid"/>
            <a:round/>
            <a:headEnd type="none" w="med" len="med"/>
            <a:tailEnd type="none" w="med" len="med"/>
          </a:ln>
        </p:spPr>
      </p:sp>
      <p:sp>
        <p:nvSpPr>
          <p:cNvPr id="84" name="Shape 84"/>
          <p:cNvSpPr txBox="1">
            <a:spLocks noGrp="1"/>
          </p:cNvSpPr>
          <p:nvPr>
            <p:ph type="title"/>
          </p:nvPr>
        </p:nvSpPr>
        <p:spPr>
          <a:xfrm>
            <a:off x="850984" y="1238501"/>
            <a:ext cx="5893839" cy="2645911"/>
          </a:xfrm>
          <a:prstGeom prst="rect">
            <a:avLst/>
          </a:prstGeom>
          <a:noFill/>
          <a:ln>
            <a:noFill/>
          </a:ln>
          <a:effectLst>
            <a:outerShdw blurRad="50799">
              <a:srgbClr val="000000">
                <a:alpha val="60000"/>
              </a:srgbClr>
            </a:outerShdw>
          </a:effectLst>
        </p:spPr>
        <p:txBody>
          <a:bodyPr lIns="91425" tIns="91425" rIns="91425" bIns="91425" anchor="b" anchorCtr="0"/>
          <a:lstStyle>
            <a:lvl1pPr marL="0" marR="0" lvl="0" indent="0" algn="l" rtl="0">
              <a:spcBef>
                <a:spcPts val="0"/>
              </a:spcBef>
              <a:buClr>
                <a:srgbClr val="FEFEFE"/>
              </a:buClr>
              <a:buFont typeface="Century Gothic"/>
              <a:buNone/>
              <a:defRPr sz="4200" b="1"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5" name="Shape 85"/>
          <p:cNvSpPr txBox="1">
            <a:spLocks noGrp="1"/>
          </p:cNvSpPr>
          <p:nvPr>
            <p:ph type="body" idx="1"/>
          </p:nvPr>
        </p:nvSpPr>
        <p:spPr>
          <a:xfrm>
            <a:off x="853190" y="4443680"/>
            <a:ext cx="5891635" cy="713240"/>
          </a:xfrm>
          <a:prstGeom prst="rect">
            <a:avLst/>
          </a:prstGeom>
          <a:noFill/>
          <a:ln>
            <a:noFill/>
          </a:ln>
          <a:effectLst>
            <a:outerShdw blurRad="50799">
              <a:srgbClr val="000000">
                <a:alpha val="40000"/>
              </a:srgbClr>
            </a:outerShdw>
          </a:effectLst>
        </p:spPr>
        <p:txBody>
          <a:bodyPr lIns="91425" tIns="91425" rIns="91425" bIns="91425" anchor="t" anchorCtr="0"/>
          <a:lstStyle>
            <a:lvl1pPr marL="0" marR="0" lvl="0" indent="0" algn="l" rtl="0">
              <a:spcBef>
                <a:spcPts val="360"/>
              </a:spcBef>
              <a:spcAft>
                <a:spcPts val="600"/>
              </a:spcAft>
              <a:buClr>
                <a:schemeClr val="accent1"/>
              </a:buClr>
              <a:buFont typeface="Noto Sans Symbols"/>
              <a:buNone/>
              <a:defRPr sz="1800" b="0" i="0" u="none" strike="noStrike" cap="none">
                <a:solidFill>
                  <a:schemeClr val="lt1"/>
                </a:solidFill>
                <a:latin typeface="Century Gothic"/>
                <a:ea typeface="Century Gothic"/>
                <a:cs typeface="Century Gothic"/>
                <a:sym typeface="Century Gothic"/>
              </a:defRPr>
            </a:lvl1pPr>
            <a:lvl2pPr marL="457200" marR="0" lvl="1" indent="0" algn="l" rtl="0">
              <a:spcBef>
                <a:spcPts val="360"/>
              </a:spcBef>
              <a:spcAft>
                <a:spcPts val="600"/>
              </a:spcAft>
              <a:buClr>
                <a:schemeClr val="accent1"/>
              </a:buClr>
              <a:buFont typeface="Noto Sans Symbols"/>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320"/>
              </a:spcBef>
              <a:spcAft>
                <a:spcPts val="60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280"/>
              </a:spcBef>
              <a:spcAft>
                <a:spcPts val="60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4pPr>
            <a:lvl5pPr marL="1828800" marR="0" lvl="4" indent="0" algn="l" rtl="0">
              <a:spcBef>
                <a:spcPts val="280"/>
              </a:spcBef>
              <a:spcAft>
                <a:spcPts val="60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5pPr>
            <a:lvl6pPr marL="2286000" marR="0" lvl="5" indent="0" algn="l" rtl="0">
              <a:spcBef>
                <a:spcPts val="280"/>
              </a:spcBef>
              <a:spcAft>
                <a:spcPts val="60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6pPr>
            <a:lvl7pPr marL="2743200" marR="0" lvl="6" indent="0" algn="l" rtl="0">
              <a:spcBef>
                <a:spcPts val="280"/>
              </a:spcBef>
              <a:spcAft>
                <a:spcPts val="60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7pPr>
            <a:lvl8pPr marL="3200400" marR="0" lvl="7" indent="0" algn="l" rtl="0">
              <a:spcBef>
                <a:spcPts val="280"/>
              </a:spcBef>
              <a:spcAft>
                <a:spcPts val="60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8pPr>
            <a:lvl9pPr marL="3657600" marR="0" lvl="8" indent="0" algn="l" rtl="0">
              <a:spcBef>
                <a:spcPts val="280"/>
              </a:spcBef>
              <a:spcAft>
                <a:spcPts val="60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86" name="Shape 86"/>
          <p:cNvSpPr txBox="1">
            <a:spLocks noGrp="1"/>
          </p:cNvSpPr>
          <p:nvPr>
            <p:ph type="body" idx="2"/>
          </p:nvPr>
        </p:nvSpPr>
        <p:spPr>
          <a:xfrm>
            <a:off x="7574642" y="1081455"/>
            <a:ext cx="3810001" cy="4075464"/>
          </a:xfrm>
          <a:prstGeom prst="rect">
            <a:avLst/>
          </a:prstGeom>
          <a:noFill/>
          <a:ln>
            <a:noFill/>
          </a:ln>
          <a:effectLst>
            <a:outerShdw blurRad="50799">
              <a:srgbClr val="000000">
                <a:alpha val="40000"/>
              </a:srgbClr>
            </a:outerShdw>
          </a:effectLst>
        </p:spPr>
        <p:txBody>
          <a:bodyPr lIns="91425" tIns="91425" rIns="91425" bIns="91425" anchor="t" anchorCtr="0"/>
          <a:lstStyle>
            <a:lvl1pPr marL="0" marR="0" lvl="0" indent="0" algn="l" rtl="0">
              <a:spcBef>
                <a:spcPts val="360"/>
              </a:spcBef>
              <a:spcAft>
                <a:spcPts val="600"/>
              </a:spcAft>
              <a:buClr>
                <a:schemeClr val="accent1"/>
              </a:buClr>
              <a:buFont typeface="Noto Sans Symbols"/>
              <a:buNone/>
              <a:defRPr sz="1800" b="0" i="0" u="none" strike="noStrike" cap="none">
                <a:solidFill>
                  <a:schemeClr val="lt1"/>
                </a:solidFill>
                <a:latin typeface="Century Gothic"/>
                <a:ea typeface="Century Gothic"/>
                <a:cs typeface="Century Gothic"/>
                <a:sym typeface="Century Gothic"/>
              </a:defRPr>
            </a:lvl1pPr>
            <a:lvl2pPr marL="742950" marR="0" lvl="1" indent="-184150" algn="l" rtl="0">
              <a:spcBef>
                <a:spcPts val="320"/>
              </a:spcBef>
              <a:spcAft>
                <a:spcPts val="600"/>
              </a:spcAft>
              <a:buClr>
                <a:schemeClr val="accent1"/>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39700" algn="l" rtl="0">
              <a:spcBef>
                <a:spcPts val="280"/>
              </a:spcBef>
              <a:spcAft>
                <a:spcPts val="600"/>
              </a:spcAft>
              <a:buClr>
                <a:schemeClr val="accent1"/>
              </a:buClr>
              <a:buSzPct val="10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400000" marR="0" lvl="5" indent="-1648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800000" marR="0" lvl="6" indent="-158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200000" marR="0" lvl="7" indent="-1647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600000" marR="0" lvl="8" indent="-1583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87" name="Shape 87"/>
          <p:cNvSpPr txBox="1">
            <a:spLocks noGrp="1"/>
          </p:cNvSpPr>
          <p:nvPr>
            <p:ph type="dt" idx="10"/>
          </p:nvPr>
        </p:nvSpPr>
        <p:spPr>
          <a:xfrm>
            <a:off x="9334625" y="6041362"/>
            <a:ext cx="1343705" cy="365125"/>
          </a:xfrm>
          <a:prstGeom prst="rect">
            <a:avLst/>
          </a:prstGeom>
          <a:noFill/>
          <a:ln>
            <a:noFill/>
          </a:ln>
        </p:spPr>
        <p:txBody>
          <a:bodyPr lIns="91425" tIns="91425" rIns="91425" bIns="91425" anchor="b" anchorCtr="0"/>
          <a:lstStyle>
            <a:lvl1pPr marL="0" marR="0" lvl="0" indent="0" algn="r"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8" name="Shape 88"/>
          <p:cNvSpPr txBox="1">
            <a:spLocks noGrp="1"/>
          </p:cNvSpPr>
          <p:nvPr>
            <p:ph type="ftr" idx="11"/>
          </p:nvPr>
        </p:nvSpPr>
        <p:spPr>
          <a:xfrm>
            <a:off x="451514" y="6041362"/>
            <a:ext cx="8644319" cy="365125"/>
          </a:xfrm>
          <a:prstGeom prst="rect">
            <a:avLst/>
          </a:prstGeom>
          <a:noFill/>
          <a:ln>
            <a:noFill/>
          </a:ln>
        </p:spPr>
        <p:txBody>
          <a:bodyPr lIns="91425" tIns="91425" rIns="91425" bIns="91425" anchor="b" anchorCtr="0"/>
          <a:lstStyle>
            <a:lvl1pPr marL="0" marR="0" lvl="0" indent="0" algn="l"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9" name="Shape 89"/>
          <p:cNvSpPr txBox="1">
            <a:spLocks noGrp="1"/>
          </p:cNvSpPr>
          <p:nvPr>
            <p:ph type="sldNum" idx="12"/>
          </p:nvPr>
        </p:nvSpPr>
        <p:spPr>
          <a:xfrm>
            <a:off x="10678331" y="5915887"/>
            <a:ext cx="1062155" cy="490599"/>
          </a:xfrm>
          <a:prstGeom prst="rect">
            <a:avLst/>
          </a:prstGeom>
          <a:noFill/>
          <a:ln>
            <a:noFill/>
          </a:ln>
        </p:spPr>
        <p:txBody>
          <a:bodyPr lIns="91425" tIns="45700" rIns="91425" bIns="10800" anchor="b" anchorCtr="0">
            <a:noAutofit/>
          </a:bodyPr>
          <a:lstStyle/>
          <a:p>
            <a:pPr marL="0" marR="0" lvl="0" indent="0" algn="r" rtl="0">
              <a:spcBef>
                <a:spcPts val="0"/>
              </a:spcBef>
              <a:buSzPct val="25000"/>
              <a:buNone/>
            </a:pPr>
            <a:fld id="{00000000-1234-1234-1234-123412341234}" type="slidenum">
              <a:rPr lang="en-US" sz="2000">
                <a:solidFill>
                  <a:schemeClr val="accent1"/>
                </a:solidFill>
                <a:latin typeface="Century Gothic"/>
                <a:ea typeface="Century Gothic"/>
                <a:cs typeface="Century Gothic"/>
                <a:sym typeface="Century Gothic"/>
              </a:rPr>
              <a:t>‹#›</a:t>
            </a:fld>
            <a:endParaRPr lang="en-US" sz="2000">
              <a:solidFill>
                <a:schemeClr val="accent1"/>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Shape 90"/>
        <p:cNvGrpSpPr/>
        <p:nvPr/>
      </p:nvGrpSpPr>
      <p:grpSpPr>
        <a:xfrm>
          <a:off x="0" y="0"/>
          <a:ext cx="0" cy="0"/>
          <a:chOff x="0" y="0"/>
          <a:chExt cx="0" cy="0"/>
        </a:xfrm>
      </p:grpSpPr>
      <p:sp>
        <p:nvSpPr>
          <p:cNvPr id="91" name="Shape 91"/>
          <p:cNvSpPr/>
          <p:nvPr/>
        </p:nvSpPr>
        <p:spPr>
          <a:xfrm>
            <a:off x="1140883" y="2286584"/>
            <a:ext cx="4895115" cy="2503971"/>
          </a:xfrm>
          <a:custGeom>
            <a:avLst/>
            <a:gdLst/>
            <a:ahLst/>
            <a:cxnLst/>
            <a:rect l="0" t="0" r="0" b="0"/>
            <a:pathLst>
              <a:path w="120000" h="120000" extrusionOk="0">
                <a:moveTo>
                  <a:pt x="118439" y="0"/>
                </a:moveTo>
                <a:lnTo>
                  <a:pt x="1560" y="0"/>
                </a:lnTo>
                <a:lnTo>
                  <a:pt x="1560" y="0"/>
                </a:lnTo>
                <a:lnTo>
                  <a:pt x="1205" y="0"/>
                </a:lnTo>
                <a:lnTo>
                  <a:pt x="921" y="207"/>
                </a:lnTo>
                <a:lnTo>
                  <a:pt x="709" y="415"/>
                </a:lnTo>
                <a:lnTo>
                  <a:pt x="425" y="623"/>
                </a:lnTo>
                <a:lnTo>
                  <a:pt x="283" y="1039"/>
                </a:lnTo>
                <a:lnTo>
                  <a:pt x="141" y="1351"/>
                </a:lnTo>
                <a:lnTo>
                  <a:pt x="0" y="1767"/>
                </a:lnTo>
                <a:lnTo>
                  <a:pt x="0" y="2287"/>
                </a:lnTo>
                <a:lnTo>
                  <a:pt x="0" y="107937"/>
                </a:lnTo>
                <a:lnTo>
                  <a:pt x="0" y="107937"/>
                </a:lnTo>
                <a:lnTo>
                  <a:pt x="0" y="108457"/>
                </a:lnTo>
                <a:lnTo>
                  <a:pt x="141" y="108873"/>
                </a:lnTo>
                <a:lnTo>
                  <a:pt x="283" y="109185"/>
                </a:lnTo>
                <a:lnTo>
                  <a:pt x="425" y="109601"/>
                </a:lnTo>
                <a:lnTo>
                  <a:pt x="709" y="109809"/>
                </a:lnTo>
                <a:lnTo>
                  <a:pt x="921" y="110017"/>
                </a:lnTo>
                <a:lnTo>
                  <a:pt x="1205" y="110225"/>
                </a:lnTo>
                <a:lnTo>
                  <a:pt x="1560" y="110225"/>
                </a:lnTo>
                <a:lnTo>
                  <a:pt x="16808" y="110225"/>
                </a:lnTo>
                <a:lnTo>
                  <a:pt x="23049" y="119376"/>
                </a:lnTo>
                <a:lnTo>
                  <a:pt x="23049" y="119376"/>
                </a:lnTo>
                <a:lnTo>
                  <a:pt x="23262" y="119584"/>
                </a:lnTo>
                <a:lnTo>
                  <a:pt x="23546" y="119792"/>
                </a:lnTo>
                <a:lnTo>
                  <a:pt x="23829" y="120000"/>
                </a:lnTo>
                <a:lnTo>
                  <a:pt x="24113" y="120000"/>
                </a:lnTo>
                <a:lnTo>
                  <a:pt x="24397" y="120000"/>
                </a:lnTo>
                <a:lnTo>
                  <a:pt x="24680" y="119792"/>
                </a:lnTo>
                <a:lnTo>
                  <a:pt x="24964" y="119584"/>
                </a:lnTo>
                <a:lnTo>
                  <a:pt x="25177" y="119376"/>
                </a:lnTo>
                <a:lnTo>
                  <a:pt x="31418" y="110225"/>
                </a:lnTo>
                <a:lnTo>
                  <a:pt x="118439" y="110225"/>
                </a:lnTo>
                <a:lnTo>
                  <a:pt x="118439" y="110225"/>
                </a:lnTo>
                <a:lnTo>
                  <a:pt x="118794" y="110225"/>
                </a:lnTo>
                <a:lnTo>
                  <a:pt x="119078" y="110017"/>
                </a:lnTo>
                <a:lnTo>
                  <a:pt x="119290" y="109809"/>
                </a:lnTo>
                <a:lnTo>
                  <a:pt x="119574" y="109601"/>
                </a:lnTo>
                <a:lnTo>
                  <a:pt x="119716" y="109185"/>
                </a:lnTo>
                <a:lnTo>
                  <a:pt x="119858" y="108873"/>
                </a:lnTo>
                <a:lnTo>
                  <a:pt x="120000" y="108457"/>
                </a:lnTo>
                <a:lnTo>
                  <a:pt x="120000" y="107937"/>
                </a:lnTo>
                <a:lnTo>
                  <a:pt x="120000" y="2287"/>
                </a:lnTo>
                <a:lnTo>
                  <a:pt x="120000" y="2287"/>
                </a:lnTo>
                <a:lnTo>
                  <a:pt x="120000" y="1767"/>
                </a:lnTo>
                <a:lnTo>
                  <a:pt x="119858" y="1351"/>
                </a:lnTo>
                <a:lnTo>
                  <a:pt x="119716" y="1039"/>
                </a:lnTo>
                <a:lnTo>
                  <a:pt x="119574" y="623"/>
                </a:lnTo>
                <a:lnTo>
                  <a:pt x="119290" y="415"/>
                </a:lnTo>
                <a:lnTo>
                  <a:pt x="119078" y="207"/>
                </a:lnTo>
                <a:lnTo>
                  <a:pt x="118794" y="0"/>
                </a:lnTo>
                <a:lnTo>
                  <a:pt x="118439" y="0"/>
                </a:lnTo>
                <a:lnTo>
                  <a:pt x="118439" y="0"/>
                </a:lnTo>
                <a:close/>
              </a:path>
            </a:pathLst>
          </a:custGeom>
          <a:blipFill rotWithShape="1">
            <a:blip r:embed="rId2">
              <a:alphaModFix/>
            </a:blip>
            <a:tile tx="0" ty="0" sx="100000" sy="100000" flip="none" algn="tl"/>
          </a:blipFill>
          <a:ln w="9525" cap="rnd" cmpd="sng">
            <a:solidFill>
              <a:schemeClr val="accent1"/>
            </a:solidFill>
            <a:prstDash val="solid"/>
            <a:round/>
            <a:headEnd type="none" w="med" len="med"/>
            <a:tailEnd type="none" w="med" len="med"/>
          </a:ln>
        </p:spPr>
      </p:sp>
      <p:sp>
        <p:nvSpPr>
          <p:cNvPr id="92" name="Shape 92"/>
          <p:cNvSpPr txBox="1">
            <a:spLocks noGrp="1"/>
          </p:cNvSpPr>
          <p:nvPr>
            <p:ph type="title"/>
          </p:nvPr>
        </p:nvSpPr>
        <p:spPr>
          <a:xfrm>
            <a:off x="1357088" y="2435957"/>
            <a:ext cx="4382521" cy="2007789"/>
          </a:xfrm>
          <a:prstGeom prst="rect">
            <a:avLst/>
          </a:prstGeom>
          <a:noFill/>
          <a:ln>
            <a:noFill/>
          </a:ln>
          <a:effectLst>
            <a:outerShdw blurRad="50799">
              <a:srgbClr val="000000">
                <a:alpha val="60000"/>
              </a:srgbClr>
            </a:outerShdw>
          </a:effectLst>
        </p:spPr>
        <p:txBody>
          <a:bodyPr lIns="91425" tIns="91425" rIns="91425" bIns="91425" anchor="b" anchorCtr="0"/>
          <a:lstStyle>
            <a:lvl1pPr marL="0" marR="0" lvl="0" indent="0" algn="l" rtl="0">
              <a:spcBef>
                <a:spcPts val="0"/>
              </a:spcBef>
              <a:buClr>
                <a:srgbClr val="FEFEFE"/>
              </a:buClr>
              <a:buFont typeface="Century Gothic"/>
              <a:buNone/>
              <a:defRPr sz="3200" b="1"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93" name="Shape 93"/>
          <p:cNvSpPr txBox="1">
            <a:spLocks noGrp="1"/>
          </p:cNvSpPr>
          <p:nvPr>
            <p:ph type="body" idx="1"/>
          </p:nvPr>
        </p:nvSpPr>
        <p:spPr>
          <a:xfrm>
            <a:off x="6156000" y="2286000"/>
            <a:ext cx="4880300" cy="2295524"/>
          </a:xfrm>
          <a:prstGeom prst="rect">
            <a:avLst/>
          </a:prstGeom>
          <a:noFill/>
          <a:ln>
            <a:noFill/>
          </a:ln>
          <a:effectLst>
            <a:outerShdw blurRad="50799">
              <a:srgbClr val="000000">
                <a:alpha val="40000"/>
              </a:srgbClr>
            </a:outerShdw>
          </a:effectLst>
        </p:spPr>
        <p:txBody>
          <a:bodyPr lIns="91425" tIns="91425" rIns="91425" bIns="91425" anchor="t" anchorCtr="0"/>
          <a:lstStyle>
            <a:lvl1pPr marL="0" marR="0" lvl="0" indent="0" algn="l" rtl="0">
              <a:spcBef>
                <a:spcPts val="360"/>
              </a:spcBef>
              <a:spcAft>
                <a:spcPts val="600"/>
              </a:spcAft>
              <a:buClr>
                <a:schemeClr val="accent1"/>
              </a:buClr>
              <a:buFont typeface="Noto Sans Symbols"/>
              <a:buNone/>
              <a:defRPr sz="1800" b="0" i="0" u="none" strike="noStrike" cap="none">
                <a:solidFill>
                  <a:schemeClr val="lt1"/>
                </a:solidFill>
                <a:latin typeface="Century Gothic"/>
                <a:ea typeface="Century Gothic"/>
                <a:cs typeface="Century Gothic"/>
                <a:sym typeface="Century Gothic"/>
              </a:defRPr>
            </a:lvl1pPr>
            <a:lvl2pPr marL="742950" marR="0" lvl="1" indent="-184150" algn="l" rtl="0">
              <a:spcBef>
                <a:spcPts val="320"/>
              </a:spcBef>
              <a:spcAft>
                <a:spcPts val="600"/>
              </a:spcAft>
              <a:buClr>
                <a:schemeClr val="accent1"/>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39700" algn="l" rtl="0">
              <a:spcBef>
                <a:spcPts val="280"/>
              </a:spcBef>
              <a:spcAft>
                <a:spcPts val="600"/>
              </a:spcAft>
              <a:buClr>
                <a:schemeClr val="accent1"/>
              </a:buClr>
              <a:buSzPct val="10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400000" marR="0" lvl="5" indent="-1648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800000" marR="0" lvl="6" indent="-158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200000" marR="0" lvl="7" indent="-1647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600000" marR="0" lvl="8" indent="-1583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94" name="Shape 94"/>
          <p:cNvSpPr txBox="1">
            <a:spLocks noGrp="1"/>
          </p:cNvSpPr>
          <p:nvPr>
            <p:ph type="dt" idx="10"/>
          </p:nvPr>
        </p:nvSpPr>
        <p:spPr>
          <a:xfrm>
            <a:off x="9334625" y="6041362"/>
            <a:ext cx="1343705" cy="365125"/>
          </a:xfrm>
          <a:prstGeom prst="rect">
            <a:avLst/>
          </a:prstGeom>
          <a:noFill/>
          <a:ln>
            <a:noFill/>
          </a:ln>
        </p:spPr>
        <p:txBody>
          <a:bodyPr lIns="91425" tIns="91425" rIns="91425" bIns="91425" anchor="b" anchorCtr="0"/>
          <a:lstStyle>
            <a:lvl1pPr marL="0" marR="0" lvl="0" indent="0" algn="r"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5" name="Shape 95"/>
          <p:cNvSpPr txBox="1">
            <a:spLocks noGrp="1"/>
          </p:cNvSpPr>
          <p:nvPr>
            <p:ph type="ftr" idx="11"/>
          </p:nvPr>
        </p:nvSpPr>
        <p:spPr>
          <a:xfrm>
            <a:off x="451514" y="6041362"/>
            <a:ext cx="8644319" cy="365125"/>
          </a:xfrm>
          <a:prstGeom prst="rect">
            <a:avLst/>
          </a:prstGeom>
          <a:noFill/>
          <a:ln>
            <a:noFill/>
          </a:ln>
        </p:spPr>
        <p:txBody>
          <a:bodyPr lIns="91425" tIns="91425" rIns="91425" bIns="91425" anchor="b" anchorCtr="0"/>
          <a:lstStyle>
            <a:lvl1pPr marL="0" marR="0" lvl="0" indent="0" algn="l"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6" name="Shape 96"/>
          <p:cNvSpPr txBox="1">
            <a:spLocks noGrp="1"/>
          </p:cNvSpPr>
          <p:nvPr>
            <p:ph type="sldNum" idx="12"/>
          </p:nvPr>
        </p:nvSpPr>
        <p:spPr>
          <a:xfrm>
            <a:off x="10678331" y="5915887"/>
            <a:ext cx="1062155" cy="490599"/>
          </a:xfrm>
          <a:prstGeom prst="rect">
            <a:avLst/>
          </a:prstGeom>
          <a:noFill/>
          <a:ln>
            <a:noFill/>
          </a:ln>
        </p:spPr>
        <p:txBody>
          <a:bodyPr lIns="91425" tIns="45700" rIns="91425" bIns="10800" anchor="b" anchorCtr="0">
            <a:noAutofit/>
          </a:bodyPr>
          <a:lstStyle/>
          <a:p>
            <a:pPr marL="0" marR="0" lvl="0" indent="0" algn="r" rtl="0">
              <a:spcBef>
                <a:spcPts val="0"/>
              </a:spcBef>
              <a:buSzPct val="25000"/>
              <a:buNone/>
            </a:pPr>
            <a:fld id="{00000000-1234-1234-1234-123412341234}" type="slidenum">
              <a:rPr lang="en-US" sz="2000">
                <a:solidFill>
                  <a:schemeClr val="accent1"/>
                </a:solidFill>
                <a:latin typeface="Century Gothic"/>
                <a:ea typeface="Century Gothic"/>
                <a:cs typeface="Century Gothic"/>
                <a:sym typeface="Century Gothic"/>
              </a:rPr>
              <a:t>‹#›</a:t>
            </a:fld>
            <a:endParaRPr lang="en-US" sz="2000">
              <a:solidFill>
                <a:schemeClr val="accent1"/>
              </a:solidFill>
              <a:latin typeface="Century Gothic"/>
              <a:ea typeface="Century Gothic"/>
              <a:cs typeface="Century Gothic"/>
              <a:sym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7"/>
        <p:cNvGrpSpPr/>
        <p:nvPr/>
      </p:nvGrpSpPr>
      <p:grpSpPr>
        <a:xfrm>
          <a:off x="0" y="0"/>
          <a:ext cx="0" cy="0"/>
          <a:chOff x="0" y="0"/>
          <a:chExt cx="0" cy="0"/>
        </a:xfrm>
      </p:grpSpPr>
      <p:sp>
        <p:nvSpPr>
          <p:cNvPr id="98" name="Shape 98"/>
          <p:cNvSpPr/>
          <p:nvPr/>
        </p:nvSpPr>
        <p:spPr>
          <a:xfrm>
            <a:off x="0" y="0"/>
            <a:ext cx="12192000" cy="2185988"/>
          </a:xfrm>
          <a:custGeom>
            <a:avLst/>
            <a:gdLst/>
            <a:ahLst/>
            <a:cxnLst/>
            <a:rect l="0" t="0" r="0" b="0"/>
            <a:pathLst>
              <a:path w="120000" h="120000" extrusionOk="0">
                <a:moveTo>
                  <a:pt x="120000" y="0"/>
                </a:moveTo>
                <a:lnTo>
                  <a:pt x="0" y="0"/>
                </a:lnTo>
                <a:lnTo>
                  <a:pt x="0" y="103616"/>
                </a:lnTo>
                <a:lnTo>
                  <a:pt x="19645" y="103616"/>
                </a:lnTo>
                <a:lnTo>
                  <a:pt x="23395" y="119302"/>
                </a:lnTo>
                <a:lnTo>
                  <a:pt x="23395" y="119302"/>
                </a:lnTo>
                <a:lnTo>
                  <a:pt x="23479" y="119477"/>
                </a:lnTo>
                <a:lnTo>
                  <a:pt x="23604" y="119738"/>
                </a:lnTo>
                <a:lnTo>
                  <a:pt x="23729" y="120000"/>
                </a:lnTo>
                <a:lnTo>
                  <a:pt x="23833" y="120000"/>
                </a:lnTo>
                <a:lnTo>
                  <a:pt x="23958" y="120000"/>
                </a:lnTo>
                <a:lnTo>
                  <a:pt x="24062" y="119738"/>
                </a:lnTo>
                <a:lnTo>
                  <a:pt x="24187" y="119477"/>
                </a:lnTo>
                <a:lnTo>
                  <a:pt x="24270" y="119302"/>
                </a:lnTo>
                <a:lnTo>
                  <a:pt x="28020" y="103616"/>
                </a:lnTo>
                <a:lnTo>
                  <a:pt x="120000" y="103616"/>
                </a:lnTo>
                <a:lnTo>
                  <a:pt x="120000" y="0"/>
                </a:lnTo>
                <a:close/>
              </a:path>
            </a:pathLst>
          </a:custGeom>
          <a:blipFill rotWithShape="1">
            <a:blip r:embed="rId2">
              <a:alphaModFix/>
            </a:blip>
            <a:tile tx="0" ty="0" sx="100000" sy="100000" flip="none" algn="tl"/>
          </a:blipFill>
          <a:ln w="9525" cap="rnd" cmpd="sng">
            <a:solidFill>
              <a:schemeClr val="accent1"/>
            </a:solidFill>
            <a:prstDash val="solid"/>
            <a:round/>
            <a:headEnd type="none" w="med" len="med"/>
            <a:tailEnd type="none" w="med" len="med"/>
          </a:ln>
        </p:spPr>
      </p:sp>
      <p:sp>
        <p:nvSpPr>
          <p:cNvPr id="99" name="Shape 99"/>
          <p:cNvSpPr txBox="1">
            <a:spLocks noGrp="1"/>
          </p:cNvSpPr>
          <p:nvPr>
            <p:ph type="title"/>
          </p:nvPr>
        </p:nvSpPr>
        <p:spPr>
          <a:xfrm>
            <a:off x="810000" y="447187"/>
            <a:ext cx="10571997" cy="970450"/>
          </a:xfrm>
          <a:prstGeom prst="rect">
            <a:avLst/>
          </a:prstGeom>
          <a:noFill/>
          <a:ln>
            <a:noFill/>
          </a:ln>
          <a:effectLst>
            <a:outerShdw blurRad="50799">
              <a:srgbClr val="000000">
                <a:alpha val="60000"/>
              </a:srgbClr>
            </a:outerShdw>
          </a:effectLst>
        </p:spPr>
        <p:txBody>
          <a:bodyPr lIns="91425" tIns="91425" rIns="91425" bIns="91425" anchor="b" anchorCtr="0"/>
          <a:lstStyle>
            <a:lvl1pPr marL="0" marR="0" lvl="0" indent="0" algn="l" rtl="0">
              <a:spcBef>
                <a:spcPts val="0"/>
              </a:spcBef>
              <a:buClr>
                <a:srgbClr val="FEFEFE"/>
              </a:buClr>
              <a:buFont typeface="Century Gothic"/>
              <a:buNone/>
              <a:defRPr sz="4000" b="1"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00" name="Shape 100"/>
          <p:cNvSpPr txBox="1">
            <a:spLocks noGrp="1"/>
          </p:cNvSpPr>
          <p:nvPr>
            <p:ph type="body" idx="1"/>
          </p:nvPr>
        </p:nvSpPr>
        <p:spPr>
          <a:xfrm rot="5400000">
            <a:off x="4254444" y="-1260043"/>
            <a:ext cx="3674397" cy="10563285"/>
          </a:xfrm>
          <a:prstGeom prst="rect">
            <a:avLst/>
          </a:prstGeom>
          <a:noFill/>
          <a:ln>
            <a:noFill/>
          </a:ln>
          <a:effectLst>
            <a:outerShdw blurRad="50799">
              <a:srgbClr val="000000">
                <a:alpha val="40000"/>
              </a:srgbClr>
            </a:outerShdw>
          </a:effectLst>
        </p:spPr>
        <p:txBody>
          <a:bodyPr lIns="91425" tIns="91425" rIns="91425" bIns="91425" anchor="t" anchorCtr="0"/>
          <a:lstStyle>
            <a:lvl1pPr marL="342900" marR="0" lvl="0" indent="-228600" algn="l" rtl="0">
              <a:spcBef>
                <a:spcPts val="360"/>
              </a:spcBef>
              <a:spcAft>
                <a:spcPts val="600"/>
              </a:spcAft>
              <a:buClr>
                <a:schemeClr val="accent1"/>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742950" marR="0" lvl="1" indent="-184150" algn="l" rtl="0">
              <a:spcBef>
                <a:spcPts val="320"/>
              </a:spcBef>
              <a:spcAft>
                <a:spcPts val="600"/>
              </a:spcAft>
              <a:buClr>
                <a:schemeClr val="accent1"/>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39700" algn="l" rtl="0">
              <a:spcBef>
                <a:spcPts val="280"/>
              </a:spcBef>
              <a:spcAft>
                <a:spcPts val="600"/>
              </a:spcAft>
              <a:buClr>
                <a:schemeClr val="accent1"/>
              </a:buClr>
              <a:buSzPct val="10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400000" marR="0" lvl="5" indent="-1648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800000" marR="0" lvl="6" indent="-158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200000" marR="0" lvl="7" indent="-1647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600000" marR="0" lvl="8" indent="-1583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01" name="Shape 101"/>
          <p:cNvSpPr txBox="1">
            <a:spLocks noGrp="1"/>
          </p:cNvSpPr>
          <p:nvPr>
            <p:ph type="dt" idx="10"/>
          </p:nvPr>
        </p:nvSpPr>
        <p:spPr>
          <a:xfrm>
            <a:off x="9334625" y="6041362"/>
            <a:ext cx="1343705" cy="365125"/>
          </a:xfrm>
          <a:prstGeom prst="rect">
            <a:avLst/>
          </a:prstGeom>
          <a:noFill/>
          <a:ln>
            <a:noFill/>
          </a:ln>
        </p:spPr>
        <p:txBody>
          <a:bodyPr lIns="91425" tIns="91425" rIns="91425" bIns="91425" anchor="b" anchorCtr="0"/>
          <a:lstStyle>
            <a:lvl1pPr marL="0" marR="0" lvl="0" indent="0" algn="r"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2" name="Shape 102"/>
          <p:cNvSpPr txBox="1">
            <a:spLocks noGrp="1"/>
          </p:cNvSpPr>
          <p:nvPr>
            <p:ph type="ftr" idx="11"/>
          </p:nvPr>
        </p:nvSpPr>
        <p:spPr>
          <a:xfrm>
            <a:off x="451514" y="6041362"/>
            <a:ext cx="8644319" cy="365125"/>
          </a:xfrm>
          <a:prstGeom prst="rect">
            <a:avLst/>
          </a:prstGeom>
          <a:noFill/>
          <a:ln>
            <a:noFill/>
          </a:ln>
        </p:spPr>
        <p:txBody>
          <a:bodyPr lIns="91425" tIns="91425" rIns="91425" bIns="91425" anchor="b" anchorCtr="0"/>
          <a:lstStyle>
            <a:lvl1pPr marL="0" marR="0" lvl="0" indent="0" algn="l"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3" name="Shape 103"/>
          <p:cNvSpPr txBox="1">
            <a:spLocks noGrp="1"/>
          </p:cNvSpPr>
          <p:nvPr>
            <p:ph type="sldNum" idx="12"/>
          </p:nvPr>
        </p:nvSpPr>
        <p:spPr>
          <a:xfrm>
            <a:off x="10678331" y="5915887"/>
            <a:ext cx="1062155" cy="490599"/>
          </a:xfrm>
          <a:prstGeom prst="rect">
            <a:avLst/>
          </a:prstGeom>
          <a:noFill/>
          <a:ln>
            <a:noFill/>
          </a:ln>
        </p:spPr>
        <p:txBody>
          <a:bodyPr lIns="91425" tIns="45700" rIns="91425" bIns="10800" anchor="b" anchorCtr="0">
            <a:noAutofit/>
          </a:bodyPr>
          <a:lstStyle/>
          <a:p>
            <a:pPr marL="0" marR="0" lvl="0" indent="0" algn="r" rtl="0">
              <a:spcBef>
                <a:spcPts val="0"/>
              </a:spcBef>
              <a:buSzPct val="25000"/>
              <a:buNone/>
            </a:pPr>
            <a:fld id="{00000000-1234-1234-1234-123412341234}" type="slidenum">
              <a:rPr lang="en-US" sz="2000">
                <a:solidFill>
                  <a:schemeClr val="accent1"/>
                </a:solidFill>
                <a:latin typeface="Century Gothic"/>
                <a:ea typeface="Century Gothic"/>
                <a:cs typeface="Century Gothic"/>
                <a:sym typeface="Century Gothic"/>
              </a:rPr>
              <a:t>‹#›</a:t>
            </a:fld>
            <a:endParaRPr lang="en-US" sz="2000">
              <a:solidFill>
                <a:schemeClr val="accent1"/>
              </a:solidFill>
              <a:latin typeface="Century Gothic"/>
              <a:ea typeface="Century Gothic"/>
              <a:cs typeface="Century Gothic"/>
              <a:sym typeface="Century Gothic"/>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4"/>
        <p:cNvGrpSpPr/>
        <p:nvPr/>
      </p:nvGrpSpPr>
      <p:grpSpPr>
        <a:xfrm>
          <a:off x="0" y="0"/>
          <a:ext cx="0" cy="0"/>
          <a:chOff x="0" y="0"/>
          <a:chExt cx="0" cy="0"/>
        </a:xfrm>
      </p:grpSpPr>
      <p:sp>
        <p:nvSpPr>
          <p:cNvPr id="105" name="Shape 105"/>
          <p:cNvSpPr/>
          <p:nvPr/>
        </p:nvSpPr>
        <p:spPr>
          <a:xfrm>
            <a:off x="7669650" y="446089"/>
            <a:ext cx="4522348" cy="5414961"/>
          </a:xfrm>
          <a:custGeom>
            <a:avLst/>
            <a:gdLst/>
            <a:ahLst/>
            <a:cxnLst/>
            <a:rect l="0" t="0" r="0" b="0"/>
            <a:pathLst>
              <a:path w="120000" h="120000" extrusionOk="0">
                <a:moveTo>
                  <a:pt x="7627" y="0"/>
                </a:moveTo>
                <a:lnTo>
                  <a:pt x="7627" y="33250"/>
                </a:lnTo>
                <a:lnTo>
                  <a:pt x="333" y="38111"/>
                </a:lnTo>
                <a:lnTo>
                  <a:pt x="333" y="38111"/>
                </a:lnTo>
                <a:lnTo>
                  <a:pt x="250" y="38222"/>
                </a:lnTo>
                <a:lnTo>
                  <a:pt x="125" y="38388"/>
                </a:lnTo>
                <a:lnTo>
                  <a:pt x="0" y="38527"/>
                </a:lnTo>
                <a:lnTo>
                  <a:pt x="0" y="38694"/>
                </a:lnTo>
                <a:lnTo>
                  <a:pt x="0" y="38861"/>
                </a:lnTo>
                <a:lnTo>
                  <a:pt x="125" y="39000"/>
                </a:lnTo>
                <a:lnTo>
                  <a:pt x="250" y="39166"/>
                </a:lnTo>
                <a:lnTo>
                  <a:pt x="333" y="39277"/>
                </a:lnTo>
                <a:lnTo>
                  <a:pt x="7627" y="44138"/>
                </a:lnTo>
                <a:lnTo>
                  <a:pt x="7627" y="120000"/>
                </a:lnTo>
                <a:lnTo>
                  <a:pt x="119999" y="120000"/>
                </a:lnTo>
                <a:lnTo>
                  <a:pt x="119999" y="0"/>
                </a:lnTo>
                <a:lnTo>
                  <a:pt x="7627" y="0"/>
                </a:lnTo>
                <a:close/>
              </a:path>
            </a:pathLst>
          </a:custGeom>
          <a:blipFill rotWithShape="1">
            <a:blip r:embed="rId2">
              <a:alphaModFix/>
            </a:blip>
            <a:tile tx="0" ty="0" sx="100000" sy="100000" flip="none" algn="tl"/>
          </a:blipFill>
          <a:ln w="9525" cap="rnd" cmpd="sng">
            <a:solidFill>
              <a:schemeClr val="accent1"/>
            </a:solidFill>
            <a:prstDash val="solid"/>
            <a:round/>
            <a:headEnd type="none" w="med" len="med"/>
            <a:tailEnd type="none" w="med" len="med"/>
          </a:ln>
        </p:spPr>
      </p:sp>
      <p:sp>
        <p:nvSpPr>
          <p:cNvPr id="106" name="Shape 106"/>
          <p:cNvSpPr txBox="1">
            <a:spLocks noGrp="1"/>
          </p:cNvSpPr>
          <p:nvPr>
            <p:ph type="title"/>
          </p:nvPr>
        </p:nvSpPr>
        <p:spPr>
          <a:xfrm rot="5400000">
            <a:off x="6863536" y="1906174"/>
            <a:ext cx="5134798" cy="2494790"/>
          </a:xfrm>
          <a:prstGeom prst="rect">
            <a:avLst/>
          </a:prstGeom>
          <a:noFill/>
          <a:ln>
            <a:noFill/>
          </a:ln>
          <a:effectLst>
            <a:outerShdw blurRad="50799">
              <a:srgbClr val="000000">
                <a:alpha val="60000"/>
              </a:srgbClr>
            </a:outerShdw>
          </a:effectLst>
        </p:spPr>
        <p:txBody>
          <a:bodyPr lIns="91425" tIns="91425" rIns="91425" bIns="91425" anchor="b" anchorCtr="0"/>
          <a:lstStyle>
            <a:lvl1pPr marL="0" marR="0" lvl="0" indent="0" algn="l" rtl="0">
              <a:spcBef>
                <a:spcPts val="0"/>
              </a:spcBef>
              <a:buClr>
                <a:srgbClr val="FEFEFE"/>
              </a:buClr>
              <a:buFont typeface="Century Gothic"/>
              <a:buNone/>
              <a:defRPr sz="4000" b="1"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07" name="Shape 107"/>
          <p:cNvSpPr txBox="1">
            <a:spLocks noGrp="1"/>
          </p:cNvSpPr>
          <p:nvPr>
            <p:ph type="body" idx="1"/>
          </p:nvPr>
        </p:nvSpPr>
        <p:spPr>
          <a:xfrm rot="5400000">
            <a:off x="1408289" y="-152200"/>
            <a:ext cx="5414961" cy="6611540"/>
          </a:xfrm>
          <a:prstGeom prst="rect">
            <a:avLst/>
          </a:prstGeom>
          <a:noFill/>
          <a:ln>
            <a:noFill/>
          </a:ln>
          <a:effectLst>
            <a:outerShdw blurRad="50799">
              <a:srgbClr val="000000">
                <a:alpha val="40000"/>
              </a:srgbClr>
            </a:outerShdw>
          </a:effectLst>
        </p:spPr>
        <p:txBody>
          <a:bodyPr lIns="91425" tIns="91425" rIns="91425" bIns="91425" anchor="t" anchorCtr="0"/>
          <a:lstStyle>
            <a:lvl1pPr marL="342900" marR="0" lvl="0" indent="-228600" algn="l" rtl="0">
              <a:spcBef>
                <a:spcPts val="360"/>
              </a:spcBef>
              <a:spcAft>
                <a:spcPts val="600"/>
              </a:spcAft>
              <a:buClr>
                <a:schemeClr val="accent1"/>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742950" marR="0" lvl="1" indent="-184150" algn="l" rtl="0">
              <a:spcBef>
                <a:spcPts val="320"/>
              </a:spcBef>
              <a:spcAft>
                <a:spcPts val="600"/>
              </a:spcAft>
              <a:buClr>
                <a:schemeClr val="accent1"/>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39700" algn="l" rtl="0">
              <a:spcBef>
                <a:spcPts val="280"/>
              </a:spcBef>
              <a:spcAft>
                <a:spcPts val="600"/>
              </a:spcAft>
              <a:buClr>
                <a:schemeClr val="accent1"/>
              </a:buClr>
              <a:buSzPct val="10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400000" marR="0" lvl="5" indent="-1648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800000" marR="0" lvl="6" indent="-158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200000" marR="0" lvl="7" indent="-1647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600000" marR="0" lvl="8" indent="-1583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08" name="Shape 108"/>
          <p:cNvSpPr txBox="1">
            <a:spLocks noGrp="1"/>
          </p:cNvSpPr>
          <p:nvPr>
            <p:ph type="dt" idx="10"/>
          </p:nvPr>
        </p:nvSpPr>
        <p:spPr>
          <a:xfrm>
            <a:off x="9334625" y="6041362"/>
            <a:ext cx="1343705" cy="365125"/>
          </a:xfrm>
          <a:prstGeom prst="rect">
            <a:avLst/>
          </a:prstGeom>
          <a:noFill/>
          <a:ln>
            <a:noFill/>
          </a:ln>
        </p:spPr>
        <p:txBody>
          <a:bodyPr lIns="91425" tIns="91425" rIns="91425" bIns="91425" anchor="b" anchorCtr="0"/>
          <a:lstStyle>
            <a:lvl1pPr marL="0" marR="0" lvl="0" indent="0" algn="r"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9" name="Shape 109"/>
          <p:cNvSpPr txBox="1">
            <a:spLocks noGrp="1"/>
          </p:cNvSpPr>
          <p:nvPr>
            <p:ph type="ftr" idx="11"/>
          </p:nvPr>
        </p:nvSpPr>
        <p:spPr>
          <a:xfrm>
            <a:off x="451514" y="6041362"/>
            <a:ext cx="8644319" cy="365125"/>
          </a:xfrm>
          <a:prstGeom prst="rect">
            <a:avLst/>
          </a:prstGeom>
          <a:noFill/>
          <a:ln>
            <a:noFill/>
          </a:ln>
        </p:spPr>
        <p:txBody>
          <a:bodyPr lIns="91425" tIns="91425" rIns="91425" bIns="91425" anchor="b" anchorCtr="0"/>
          <a:lstStyle>
            <a:lvl1pPr marL="0" marR="0" lvl="0" indent="0" algn="l"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0" name="Shape 110"/>
          <p:cNvSpPr txBox="1">
            <a:spLocks noGrp="1"/>
          </p:cNvSpPr>
          <p:nvPr>
            <p:ph type="sldNum" idx="12"/>
          </p:nvPr>
        </p:nvSpPr>
        <p:spPr>
          <a:xfrm>
            <a:off x="10678331" y="5915887"/>
            <a:ext cx="1062155" cy="490599"/>
          </a:xfrm>
          <a:prstGeom prst="rect">
            <a:avLst/>
          </a:prstGeom>
          <a:noFill/>
          <a:ln>
            <a:noFill/>
          </a:ln>
        </p:spPr>
        <p:txBody>
          <a:bodyPr lIns="91425" tIns="45700" rIns="91425" bIns="10800" anchor="b" anchorCtr="0">
            <a:noAutofit/>
          </a:bodyPr>
          <a:lstStyle/>
          <a:p>
            <a:pPr marL="0" marR="0" lvl="0" indent="0" algn="r" rtl="0">
              <a:spcBef>
                <a:spcPts val="0"/>
              </a:spcBef>
              <a:buSzPct val="25000"/>
              <a:buNone/>
            </a:pPr>
            <a:fld id="{00000000-1234-1234-1234-123412341234}" type="slidenum">
              <a:rPr lang="en-US" sz="2000">
                <a:solidFill>
                  <a:schemeClr val="accent1"/>
                </a:solidFill>
                <a:latin typeface="Century Gothic"/>
                <a:ea typeface="Century Gothic"/>
                <a:cs typeface="Century Gothic"/>
                <a:sym typeface="Century Gothic"/>
              </a:rPr>
              <a:t>‹#›</a:t>
            </a:fld>
            <a:endParaRPr lang="en-US" sz="2000">
              <a:solidFill>
                <a:schemeClr val="accent1"/>
              </a:solidFill>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p:nvPr/>
        </p:nvSpPr>
        <p:spPr>
          <a:xfrm>
            <a:off x="0" y="0"/>
            <a:ext cx="12192000" cy="2185988"/>
          </a:xfrm>
          <a:custGeom>
            <a:avLst/>
            <a:gdLst/>
            <a:ahLst/>
            <a:cxnLst/>
            <a:rect l="0" t="0" r="0" b="0"/>
            <a:pathLst>
              <a:path w="120000" h="120000" extrusionOk="0">
                <a:moveTo>
                  <a:pt x="120000" y="0"/>
                </a:moveTo>
                <a:lnTo>
                  <a:pt x="0" y="0"/>
                </a:lnTo>
                <a:lnTo>
                  <a:pt x="0" y="103616"/>
                </a:lnTo>
                <a:lnTo>
                  <a:pt x="19645" y="103616"/>
                </a:lnTo>
                <a:lnTo>
                  <a:pt x="23395" y="119302"/>
                </a:lnTo>
                <a:lnTo>
                  <a:pt x="23395" y="119302"/>
                </a:lnTo>
                <a:lnTo>
                  <a:pt x="23479" y="119477"/>
                </a:lnTo>
                <a:lnTo>
                  <a:pt x="23604" y="119738"/>
                </a:lnTo>
                <a:lnTo>
                  <a:pt x="23729" y="120000"/>
                </a:lnTo>
                <a:lnTo>
                  <a:pt x="23833" y="120000"/>
                </a:lnTo>
                <a:lnTo>
                  <a:pt x="23958" y="120000"/>
                </a:lnTo>
                <a:lnTo>
                  <a:pt x="24062" y="119738"/>
                </a:lnTo>
                <a:lnTo>
                  <a:pt x="24187" y="119477"/>
                </a:lnTo>
                <a:lnTo>
                  <a:pt x="24270" y="119302"/>
                </a:lnTo>
                <a:lnTo>
                  <a:pt x="28020" y="103616"/>
                </a:lnTo>
                <a:lnTo>
                  <a:pt x="120000" y="103616"/>
                </a:lnTo>
                <a:lnTo>
                  <a:pt x="120000" y="0"/>
                </a:lnTo>
                <a:close/>
              </a:path>
            </a:pathLst>
          </a:custGeom>
          <a:blipFill rotWithShape="1">
            <a:blip r:embed="rId2">
              <a:alphaModFix/>
            </a:blip>
            <a:tile tx="0" ty="0" sx="100000" sy="100000" flip="none" algn="tl"/>
          </a:blipFill>
          <a:ln w="9525" cap="rnd" cmpd="sng">
            <a:solidFill>
              <a:schemeClr val="accent1"/>
            </a:solidFill>
            <a:prstDash val="solid"/>
            <a:round/>
            <a:headEnd type="none" w="med" len="med"/>
            <a:tailEnd type="none" w="med" len="med"/>
          </a:ln>
        </p:spPr>
      </p:sp>
      <p:sp>
        <p:nvSpPr>
          <p:cNvPr id="20" name="Shape 20"/>
          <p:cNvSpPr txBox="1">
            <a:spLocks noGrp="1"/>
          </p:cNvSpPr>
          <p:nvPr>
            <p:ph type="title"/>
          </p:nvPr>
        </p:nvSpPr>
        <p:spPr>
          <a:xfrm>
            <a:off x="810000" y="447187"/>
            <a:ext cx="10571997" cy="970450"/>
          </a:xfrm>
          <a:prstGeom prst="rect">
            <a:avLst/>
          </a:prstGeom>
          <a:noFill/>
          <a:ln>
            <a:noFill/>
          </a:ln>
          <a:effectLst>
            <a:outerShdw blurRad="50799">
              <a:srgbClr val="000000">
                <a:alpha val="60000"/>
              </a:srgbClr>
            </a:outerShdw>
          </a:effectLst>
        </p:spPr>
        <p:txBody>
          <a:bodyPr lIns="91425" tIns="91425" rIns="91425" bIns="91425" anchor="b" anchorCtr="0"/>
          <a:lstStyle>
            <a:lvl1pPr marL="0" marR="0" lvl="0" indent="0" algn="l" rtl="0">
              <a:spcBef>
                <a:spcPts val="0"/>
              </a:spcBef>
              <a:buClr>
                <a:srgbClr val="FEFEFE"/>
              </a:buClr>
              <a:buFont typeface="Century Gothic"/>
              <a:buNone/>
              <a:defRPr sz="4000" b="1"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1" name="Shape 21"/>
          <p:cNvSpPr txBox="1">
            <a:spLocks noGrp="1"/>
          </p:cNvSpPr>
          <p:nvPr>
            <p:ph type="body" idx="1"/>
          </p:nvPr>
        </p:nvSpPr>
        <p:spPr>
          <a:xfrm>
            <a:off x="818712" y="2222286"/>
            <a:ext cx="10554574" cy="3636511"/>
          </a:xfrm>
          <a:prstGeom prst="rect">
            <a:avLst/>
          </a:prstGeom>
          <a:noFill/>
          <a:ln>
            <a:noFill/>
          </a:ln>
          <a:effectLst>
            <a:outerShdw blurRad="50799">
              <a:srgbClr val="000000">
                <a:alpha val="40000"/>
              </a:srgbClr>
            </a:outerShdw>
          </a:effectLst>
        </p:spPr>
        <p:txBody>
          <a:bodyPr lIns="91425" tIns="91425" rIns="91425" bIns="91425" anchor="ctr" anchorCtr="0"/>
          <a:lstStyle>
            <a:lvl1pPr marL="342900" marR="0" lvl="0" indent="-228600" algn="l" rtl="0">
              <a:spcBef>
                <a:spcPts val="360"/>
              </a:spcBef>
              <a:spcAft>
                <a:spcPts val="600"/>
              </a:spcAft>
              <a:buClr>
                <a:schemeClr val="accent1"/>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742950" marR="0" lvl="1" indent="-184150" algn="l" rtl="0">
              <a:spcBef>
                <a:spcPts val="320"/>
              </a:spcBef>
              <a:spcAft>
                <a:spcPts val="600"/>
              </a:spcAft>
              <a:buClr>
                <a:schemeClr val="accent1"/>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39700" algn="l" rtl="0">
              <a:spcBef>
                <a:spcPts val="280"/>
              </a:spcBef>
              <a:spcAft>
                <a:spcPts val="600"/>
              </a:spcAft>
              <a:buClr>
                <a:schemeClr val="accent1"/>
              </a:buClr>
              <a:buSzPct val="10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400000" marR="0" lvl="5" indent="-1648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800000" marR="0" lvl="6" indent="-158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200000" marR="0" lvl="7" indent="-1647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600000" marR="0" lvl="8" indent="-1583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22" name="Shape 22"/>
          <p:cNvSpPr txBox="1">
            <a:spLocks noGrp="1"/>
          </p:cNvSpPr>
          <p:nvPr>
            <p:ph type="dt" idx="10"/>
          </p:nvPr>
        </p:nvSpPr>
        <p:spPr>
          <a:xfrm>
            <a:off x="9334625" y="6041362"/>
            <a:ext cx="1343705" cy="365125"/>
          </a:xfrm>
          <a:prstGeom prst="rect">
            <a:avLst/>
          </a:prstGeom>
          <a:noFill/>
          <a:ln>
            <a:noFill/>
          </a:ln>
        </p:spPr>
        <p:txBody>
          <a:bodyPr lIns="91425" tIns="91425" rIns="91425" bIns="91425" anchor="b" anchorCtr="0"/>
          <a:lstStyle>
            <a:lvl1pPr marL="0" marR="0" lvl="0" indent="0" algn="r"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3" name="Shape 23"/>
          <p:cNvSpPr txBox="1">
            <a:spLocks noGrp="1"/>
          </p:cNvSpPr>
          <p:nvPr>
            <p:ph type="ftr" idx="11"/>
          </p:nvPr>
        </p:nvSpPr>
        <p:spPr>
          <a:xfrm>
            <a:off x="451514" y="6041362"/>
            <a:ext cx="8644319" cy="365125"/>
          </a:xfrm>
          <a:prstGeom prst="rect">
            <a:avLst/>
          </a:prstGeom>
          <a:noFill/>
          <a:ln>
            <a:noFill/>
          </a:ln>
        </p:spPr>
        <p:txBody>
          <a:bodyPr lIns="91425" tIns="91425" rIns="91425" bIns="91425" anchor="b" anchorCtr="0"/>
          <a:lstStyle>
            <a:lvl1pPr marL="0" marR="0" lvl="0" indent="0" algn="l"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4" name="Shape 24"/>
          <p:cNvSpPr txBox="1">
            <a:spLocks noGrp="1"/>
          </p:cNvSpPr>
          <p:nvPr>
            <p:ph type="sldNum" idx="12"/>
          </p:nvPr>
        </p:nvSpPr>
        <p:spPr>
          <a:xfrm>
            <a:off x="10678331" y="5915887"/>
            <a:ext cx="1062155" cy="490599"/>
          </a:xfrm>
          <a:prstGeom prst="rect">
            <a:avLst/>
          </a:prstGeom>
          <a:noFill/>
          <a:ln>
            <a:noFill/>
          </a:ln>
        </p:spPr>
        <p:txBody>
          <a:bodyPr lIns="91425" tIns="45700" rIns="91425" bIns="10800" anchor="b" anchorCtr="0">
            <a:noAutofit/>
          </a:bodyPr>
          <a:lstStyle/>
          <a:p>
            <a:pPr marL="0" marR="0" lvl="0" indent="0" algn="r" rtl="0">
              <a:spcBef>
                <a:spcPts val="0"/>
              </a:spcBef>
              <a:buSzPct val="25000"/>
              <a:buNone/>
            </a:pPr>
            <a:fld id="{00000000-1234-1234-1234-123412341234}" type="slidenum">
              <a:rPr lang="en-US" sz="2000">
                <a:solidFill>
                  <a:schemeClr val="accent1"/>
                </a:solidFill>
                <a:latin typeface="Century Gothic"/>
                <a:ea typeface="Century Gothic"/>
                <a:cs typeface="Century Gothic"/>
                <a:sym typeface="Century Gothic"/>
              </a:rPr>
              <a:t>‹#›</a:t>
            </a:fld>
            <a:endParaRPr lang="en-US" sz="2000">
              <a:solidFill>
                <a:schemeClr val="accent1"/>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5"/>
        <p:cNvGrpSpPr/>
        <p:nvPr/>
      </p:nvGrpSpPr>
      <p:grpSpPr>
        <a:xfrm>
          <a:off x="0" y="0"/>
          <a:ext cx="0" cy="0"/>
          <a:chOff x="0" y="0"/>
          <a:chExt cx="0" cy="0"/>
        </a:xfrm>
      </p:grpSpPr>
      <p:sp>
        <p:nvSpPr>
          <p:cNvPr id="26" name="Shape 26"/>
          <p:cNvSpPr/>
          <p:nvPr/>
        </p:nvSpPr>
        <p:spPr>
          <a:xfrm>
            <a:off x="0" y="0"/>
            <a:ext cx="12192000" cy="2185988"/>
          </a:xfrm>
          <a:custGeom>
            <a:avLst/>
            <a:gdLst/>
            <a:ahLst/>
            <a:cxnLst/>
            <a:rect l="0" t="0" r="0" b="0"/>
            <a:pathLst>
              <a:path w="120000" h="120000" extrusionOk="0">
                <a:moveTo>
                  <a:pt x="120000" y="0"/>
                </a:moveTo>
                <a:lnTo>
                  <a:pt x="0" y="0"/>
                </a:lnTo>
                <a:lnTo>
                  <a:pt x="0" y="103616"/>
                </a:lnTo>
                <a:lnTo>
                  <a:pt x="19645" y="103616"/>
                </a:lnTo>
                <a:lnTo>
                  <a:pt x="23395" y="119302"/>
                </a:lnTo>
                <a:lnTo>
                  <a:pt x="23395" y="119302"/>
                </a:lnTo>
                <a:lnTo>
                  <a:pt x="23479" y="119477"/>
                </a:lnTo>
                <a:lnTo>
                  <a:pt x="23604" y="119738"/>
                </a:lnTo>
                <a:lnTo>
                  <a:pt x="23729" y="120000"/>
                </a:lnTo>
                <a:lnTo>
                  <a:pt x="23833" y="120000"/>
                </a:lnTo>
                <a:lnTo>
                  <a:pt x="23958" y="120000"/>
                </a:lnTo>
                <a:lnTo>
                  <a:pt x="24062" y="119738"/>
                </a:lnTo>
                <a:lnTo>
                  <a:pt x="24187" y="119477"/>
                </a:lnTo>
                <a:lnTo>
                  <a:pt x="24270" y="119302"/>
                </a:lnTo>
                <a:lnTo>
                  <a:pt x="28020" y="103616"/>
                </a:lnTo>
                <a:lnTo>
                  <a:pt x="120000" y="103616"/>
                </a:lnTo>
                <a:lnTo>
                  <a:pt x="120000" y="0"/>
                </a:lnTo>
                <a:close/>
              </a:path>
            </a:pathLst>
          </a:custGeom>
          <a:blipFill rotWithShape="1">
            <a:blip r:embed="rId2">
              <a:alphaModFix/>
            </a:blip>
            <a:tile tx="0" ty="0" sx="100000" sy="100000" flip="none" algn="tl"/>
          </a:blipFill>
          <a:ln w="9525" cap="rnd" cmpd="sng">
            <a:solidFill>
              <a:schemeClr val="accent1"/>
            </a:solidFill>
            <a:prstDash val="solid"/>
            <a:round/>
            <a:headEnd type="none" w="med" len="med"/>
            <a:tailEnd type="none" w="med" len="med"/>
          </a:ln>
        </p:spPr>
      </p:sp>
      <p:sp>
        <p:nvSpPr>
          <p:cNvPr id="27" name="Shape 27"/>
          <p:cNvSpPr txBox="1">
            <a:spLocks noGrp="1"/>
          </p:cNvSpPr>
          <p:nvPr>
            <p:ph type="title"/>
          </p:nvPr>
        </p:nvSpPr>
        <p:spPr>
          <a:xfrm>
            <a:off x="810000" y="447187"/>
            <a:ext cx="10571997" cy="970450"/>
          </a:xfrm>
          <a:prstGeom prst="rect">
            <a:avLst/>
          </a:prstGeom>
          <a:noFill/>
          <a:ln>
            <a:noFill/>
          </a:ln>
          <a:effectLst>
            <a:outerShdw blurRad="50799">
              <a:srgbClr val="000000">
                <a:alpha val="60000"/>
              </a:srgbClr>
            </a:outerShdw>
          </a:effectLst>
        </p:spPr>
        <p:txBody>
          <a:bodyPr lIns="91425" tIns="91425" rIns="91425" bIns="91425" anchor="b" anchorCtr="0"/>
          <a:lstStyle>
            <a:lvl1pPr marL="0" marR="0" lvl="0" indent="0" algn="l" rtl="0">
              <a:spcBef>
                <a:spcPts val="0"/>
              </a:spcBef>
              <a:buClr>
                <a:srgbClr val="FEFEFE"/>
              </a:buClr>
              <a:buFont typeface="Century Gothic"/>
              <a:buNone/>
              <a:defRPr sz="4000" b="1"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8" name="Shape 28"/>
          <p:cNvSpPr txBox="1">
            <a:spLocks noGrp="1"/>
          </p:cNvSpPr>
          <p:nvPr>
            <p:ph type="body" idx="1"/>
          </p:nvPr>
        </p:nvSpPr>
        <p:spPr>
          <a:xfrm>
            <a:off x="818712" y="2222286"/>
            <a:ext cx="5185873" cy="3638763"/>
          </a:xfrm>
          <a:prstGeom prst="rect">
            <a:avLst/>
          </a:prstGeom>
          <a:noFill/>
          <a:ln>
            <a:noFill/>
          </a:ln>
          <a:effectLst>
            <a:outerShdw blurRad="50799">
              <a:srgbClr val="000000">
                <a:alpha val="40000"/>
              </a:srgbClr>
            </a:outerShdw>
          </a:effectLst>
        </p:spPr>
        <p:txBody>
          <a:bodyPr lIns="91425" tIns="91425" rIns="91425" bIns="91425" anchor="ctr" anchorCtr="0"/>
          <a:lstStyle>
            <a:lvl1pPr marL="342900" marR="0" lvl="0" indent="-228600" algn="l" rtl="0">
              <a:spcBef>
                <a:spcPts val="360"/>
              </a:spcBef>
              <a:spcAft>
                <a:spcPts val="600"/>
              </a:spcAft>
              <a:buClr>
                <a:schemeClr val="accent1"/>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742950" marR="0" lvl="1" indent="-184150" algn="l" rtl="0">
              <a:spcBef>
                <a:spcPts val="320"/>
              </a:spcBef>
              <a:spcAft>
                <a:spcPts val="600"/>
              </a:spcAft>
              <a:buClr>
                <a:schemeClr val="accent1"/>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39700" algn="l" rtl="0">
              <a:spcBef>
                <a:spcPts val="280"/>
              </a:spcBef>
              <a:spcAft>
                <a:spcPts val="600"/>
              </a:spcAft>
              <a:buClr>
                <a:schemeClr val="accent1"/>
              </a:buClr>
              <a:buSzPct val="10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400000" marR="0" lvl="5" indent="-1648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800000" marR="0" lvl="6" indent="-158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200000" marR="0" lvl="7" indent="-1647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600000" marR="0" lvl="8" indent="-1583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29" name="Shape 29"/>
          <p:cNvSpPr txBox="1">
            <a:spLocks noGrp="1"/>
          </p:cNvSpPr>
          <p:nvPr>
            <p:ph type="body" idx="2"/>
          </p:nvPr>
        </p:nvSpPr>
        <p:spPr>
          <a:xfrm>
            <a:off x="6187414" y="2222286"/>
            <a:ext cx="5194583" cy="3638764"/>
          </a:xfrm>
          <a:prstGeom prst="rect">
            <a:avLst/>
          </a:prstGeom>
          <a:noFill/>
          <a:ln>
            <a:noFill/>
          </a:ln>
          <a:effectLst>
            <a:outerShdw blurRad="50799">
              <a:srgbClr val="000000">
                <a:alpha val="40000"/>
              </a:srgbClr>
            </a:outerShdw>
          </a:effectLst>
        </p:spPr>
        <p:txBody>
          <a:bodyPr lIns="91425" tIns="91425" rIns="91425" bIns="91425" anchor="ctr" anchorCtr="0"/>
          <a:lstStyle>
            <a:lvl1pPr marL="342900" marR="0" lvl="0" indent="-228600" algn="l" rtl="0">
              <a:spcBef>
                <a:spcPts val="360"/>
              </a:spcBef>
              <a:spcAft>
                <a:spcPts val="600"/>
              </a:spcAft>
              <a:buClr>
                <a:schemeClr val="accent1"/>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742950" marR="0" lvl="1" indent="-184150" algn="l" rtl="0">
              <a:spcBef>
                <a:spcPts val="320"/>
              </a:spcBef>
              <a:spcAft>
                <a:spcPts val="600"/>
              </a:spcAft>
              <a:buClr>
                <a:schemeClr val="accent1"/>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39700" algn="l" rtl="0">
              <a:spcBef>
                <a:spcPts val="280"/>
              </a:spcBef>
              <a:spcAft>
                <a:spcPts val="600"/>
              </a:spcAft>
              <a:buClr>
                <a:schemeClr val="accent1"/>
              </a:buClr>
              <a:buSzPct val="10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400000" marR="0" lvl="5" indent="-1648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800000" marR="0" lvl="6" indent="-158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200000" marR="0" lvl="7" indent="-1647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600000" marR="0" lvl="8" indent="-1583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30" name="Shape 30"/>
          <p:cNvSpPr txBox="1">
            <a:spLocks noGrp="1"/>
          </p:cNvSpPr>
          <p:nvPr>
            <p:ph type="dt" idx="10"/>
          </p:nvPr>
        </p:nvSpPr>
        <p:spPr>
          <a:xfrm>
            <a:off x="9334625" y="6041362"/>
            <a:ext cx="1343705" cy="365125"/>
          </a:xfrm>
          <a:prstGeom prst="rect">
            <a:avLst/>
          </a:prstGeom>
          <a:noFill/>
          <a:ln>
            <a:noFill/>
          </a:ln>
        </p:spPr>
        <p:txBody>
          <a:bodyPr lIns="91425" tIns="91425" rIns="91425" bIns="91425" anchor="b" anchorCtr="0"/>
          <a:lstStyle>
            <a:lvl1pPr marL="0" marR="0" lvl="0" indent="0" algn="r"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1" name="Shape 31"/>
          <p:cNvSpPr txBox="1">
            <a:spLocks noGrp="1"/>
          </p:cNvSpPr>
          <p:nvPr>
            <p:ph type="ftr" idx="11"/>
          </p:nvPr>
        </p:nvSpPr>
        <p:spPr>
          <a:xfrm>
            <a:off x="451514" y="6041362"/>
            <a:ext cx="8644319" cy="365125"/>
          </a:xfrm>
          <a:prstGeom prst="rect">
            <a:avLst/>
          </a:prstGeom>
          <a:noFill/>
          <a:ln>
            <a:noFill/>
          </a:ln>
        </p:spPr>
        <p:txBody>
          <a:bodyPr lIns="91425" tIns="91425" rIns="91425" bIns="91425" anchor="b" anchorCtr="0"/>
          <a:lstStyle>
            <a:lvl1pPr marL="0" marR="0" lvl="0" indent="0" algn="l"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2" name="Shape 32"/>
          <p:cNvSpPr txBox="1">
            <a:spLocks noGrp="1"/>
          </p:cNvSpPr>
          <p:nvPr>
            <p:ph type="sldNum" idx="12"/>
          </p:nvPr>
        </p:nvSpPr>
        <p:spPr>
          <a:xfrm>
            <a:off x="10678331" y="5915887"/>
            <a:ext cx="1062155" cy="490599"/>
          </a:xfrm>
          <a:prstGeom prst="rect">
            <a:avLst/>
          </a:prstGeom>
          <a:noFill/>
          <a:ln>
            <a:noFill/>
          </a:ln>
        </p:spPr>
        <p:txBody>
          <a:bodyPr lIns="91425" tIns="45700" rIns="91425" bIns="10800" anchor="b" anchorCtr="0">
            <a:noAutofit/>
          </a:bodyPr>
          <a:lstStyle/>
          <a:p>
            <a:pPr marL="0" marR="0" lvl="0" indent="0" algn="r" rtl="0">
              <a:spcBef>
                <a:spcPts val="0"/>
              </a:spcBef>
              <a:buSzPct val="25000"/>
              <a:buNone/>
            </a:pPr>
            <a:fld id="{00000000-1234-1234-1234-123412341234}" type="slidenum">
              <a:rPr lang="en-US" sz="2000">
                <a:solidFill>
                  <a:schemeClr val="accent1"/>
                </a:solidFill>
                <a:latin typeface="Century Gothic"/>
                <a:ea typeface="Century Gothic"/>
                <a:cs typeface="Century Gothic"/>
                <a:sym typeface="Century Gothic"/>
              </a:rPr>
              <a:t>‹#›</a:t>
            </a:fld>
            <a:endParaRPr lang="en-US" sz="2000">
              <a:solidFill>
                <a:schemeClr val="accent1"/>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p:nvPr/>
        </p:nvSpPr>
        <p:spPr>
          <a:xfrm>
            <a:off x="0" y="0"/>
            <a:ext cx="12192000" cy="5203824"/>
          </a:xfrm>
          <a:custGeom>
            <a:avLst/>
            <a:gdLst/>
            <a:ahLst/>
            <a:cxnLst/>
            <a:rect l="0" t="0" r="0" b="0"/>
            <a:pathLst>
              <a:path w="120000" h="120000" extrusionOk="0">
                <a:moveTo>
                  <a:pt x="0" y="0"/>
                </a:moveTo>
                <a:lnTo>
                  <a:pt x="120000" y="0"/>
                </a:lnTo>
                <a:lnTo>
                  <a:pt x="120000" y="113117"/>
                </a:lnTo>
                <a:lnTo>
                  <a:pt x="100354" y="113117"/>
                </a:lnTo>
                <a:lnTo>
                  <a:pt x="96604" y="119707"/>
                </a:lnTo>
                <a:lnTo>
                  <a:pt x="96604" y="119707"/>
                </a:lnTo>
                <a:lnTo>
                  <a:pt x="96520" y="119780"/>
                </a:lnTo>
                <a:lnTo>
                  <a:pt x="96395" y="119890"/>
                </a:lnTo>
                <a:lnTo>
                  <a:pt x="96270" y="120000"/>
                </a:lnTo>
                <a:lnTo>
                  <a:pt x="96166" y="120000"/>
                </a:lnTo>
                <a:lnTo>
                  <a:pt x="96041" y="120000"/>
                </a:lnTo>
                <a:lnTo>
                  <a:pt x="95937" y="119890"/>
                </a:lnTo>
                <a:lnTo>
                  <a:pt x="95812" y="119780"/>
                </a:lnTo>
                <a:lnTo>
                  <a:pt x="95729" y="119707"/>
                </a:lnTo>
                <a:lnTo>
                  <a:pt x="91979" y="113117"/>
                </a:lnTo>
                <a:lnTo>
                  <a:pt x="0" y="113117"/>
                </a:lnTo>
                <a:lnTo>
                  <a:pt x="0" y="0"/>
                </a:lnTo>
                <a:lnTo>
                  <a:pt x="0" y="0"/>
                </a:lnTo>
                <a:close/>
              </a:path>
            </a:pathLst>
          </a:custGeom>
          <a:blipFill rotWithShape="1">
            <a:blip r:embed="rId2">
              <a:alphaModFix/>
            </a:blip>
            <a:tile tx="0" ty="0" sx="100000" sy="100000" flip="none" algn="tl"/>
          </a:blipFill>
          <a:ln w="9525" cap="rnd" cmpd="sng">
            <a:solidFill>
              <a:schemeClr val="accent1"/>
            </a:solidFill>
            <a:prstDash val="solid"/>
            <a:round/>
            <a:headEnd type="none" w="med" len="med"/>
            <a:tailEnd type="none" w="med" len="med"/>
          </a:ln>
        </p:spPr>
      </p:sp>
      <p:sp>
        <p:nvSpPr>
          <p:cNvPr id="35" name="Shape 35"/>
          <p:cNvSpPr txBox="1">
            <a:spLocks noGrp="1"/>
          </p:cNvSpPr>
          <p:nvPr>
            <p:ph type="title"/>
          </p:nvPr>
        </p:nvSpPr>
        <p:spPr>
          <a:xfrm>
            <a:off x="810000" y="2951396"/>
            <a:ext cx="10561418" cy="1468800"/>
          </a:xfrm>
          <a:prstGeom prst="rect">
            <a:avLst/>
          </a:prstGeom>
          <a:noFill/>
          <a:ln>
            <a:noFill/>
          </a:ln>
          <a:effectLst>
            <a:outerShdw blurRad="50799">
              <a:srgbClr val="000000">
                <a:alpha val="60000"/>
              </a:srgbClr>
            </a:outerShdw>
          </a:effectLst>
        </p:spPr>
        <p:txBody>
          <a:bodyPr lIns="91425" tIns="91425" rIns="91425" bIns="91425" anchor="b" anchorCtr="0"/>
          <a:lstStyle>
            <a:lvl1pPr marL="0" marR="0" lvl="0" indent="0" algn="r" rtl="0">
              <a:spcBef>
                <a:spcPts val="0"/>
              </a:spcBef>
              <a:buClr>
                <a:srgbClr val="FEFEFE"/>
              </a:buClr>
              <a:buFont typeface="Century Gothic"/>
              <a:buNone/>
              <a:defRPr sz="4800" b="1"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36" name="Shape 36"/>
          <p:cNvSpPr txBox="1">
            <a:spLocks noGrp="1"/>
          </p:cNvSpPr>
          <p:nvPr>
            <p:ph type="body" idx="1"/>
          </p:nvPr>
        </p:nvSpPr>
        <p:spPr>
          <a:xfrm>
            <a:off x="810000" y="5281201"/>
            <a:ext cx="10561418" cy="433954"/>
          </a:xfrm>
          <a:prstGeom prst="rect">
            <a:avLst/>
          </a:prstGeom>
          <a:noFill/>
          <a:ln>
            <a:noFill/>
          </a:ln>
          <a:effectLst>
            <a:outerShdw blurRad="50799">
              <a:srgbClr val="000000">
                <a:alpha val="40000"/>
              </a:srgbClr>
            </a:outerShdw>
          </a:effectLst>
        </p:spPr>
        <p:txBody>
          <a:bodyPr lIns="91425" tIns="91425" rIns="91425" bIns="91425" anchor="t" anchorCtr="0"/>
          <a:lstStyle>
            <a:lvl1pPr marL="0" marR="0" lvl="0" indent="0" algn="r" rtl="0">
              <a:spcBef>
                <a:spcPts val="360"/>
              </a:spcBef>
              <a:spcAft>
                <a:spcPts val="600"/>
              </a:spcAft>
              <a:buClr>
                <a:schemeClr val="accent1"/>
              </a:buClr>
              <a:buFont typeface="Noto Sans Symbols"/>
              <a:buNone/>
              <a:defRPr sz="1800" b="0" i="0" u="none" strike="noStrike" cap="none">
                <a:solidFill>
                  <a:schemeClr val="lt1"/>
                </a:solidFill>
                <a:latin typeface="Century Gothic"/>
                <a:ea typeface="Century Gothic"/>
                <a:cs typeface="Century Gothic"/>
                <a:sym typeface="Century Gothic"/>
              </a:defRPr>
            </a:lvl1pPr>
            <a:lvl2pPr marL="457200" marR="0" lvl="1" indent="0" algn="l" rtl="0">
              <a:spcBef>
                <a:spcPts val="360"/>
              </a:spcBef>
              <a:spcAft>
                <a:spcPts val="600"/>
              </a:spcAft>
              <a:buClr>
                <a:schemeClr val="accent1"/>
              </a:buClr>
              <a:buFont typeface="Noto Sans Symbols"/>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320"/>
              </a:spcBef>
              <a:spcAft>
                <a:spcPts val="600"/>
              </a:spcAft>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280"/>
              </a:spcBef>
              <a:spcAft>
                <a:spcPts val="60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4pPr>
            <a:lvl5pPr marL="1828800" marR="0" lvl="4" indent="0" algn="l" rtl="0">
              <a:spcBef>
                <a:spcPts val="280"/>
              </a:spcBef>
              <a:spcAft>
                <a:spcPts val="60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5pPr>
            <a:lvl6pPr marL="2286000" marR="0" lvl="5" indent="0" algn="l" rtl="0">
              <a:spcBef>
                <a:spcPts val="280"/>
              </a:spcBef>
              <a:spcAft>
                <a:spcPts val="60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6pPr>
            <a:lvl7pPr marL="2743200" marR="0" lvl="6" indent="0" algn="l" rtl="0">
              <a:spcBef>
                <a:spcPts val="280"/>
              </a:spcBef>
              <a:spcAft>
                <a:spcPts val="60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7pPr>
            <a:lvl8pPr marL="3200400" marR="0" lvl="7" indent="0" algn="l" rtl="0">
              <a:spcBef>
                <a:spcPts val="280"/>
              </a:spcBef>
              <a:spcAft>
                <a:spcPts val="60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8pPr>
            <a:lvl9pPr marL="3657600" marR="0" lvl="8" indent="0" algn="l" rtl="0">
              <a:spcBef>
                <a:spcPts val="280"/>
              </a:spcBef>
              <a:spcAft>
                <a:spcPts val="60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37" name="Shape 37"/>
          <p:cNvSpPr txBox="1">
            <a:spLocks noGrp="1"/>
          </p:cNvSpPr>
          <p:nvPr>
            <p:ph type="dt" idx="10"/>
          </p:nvPr>
        </p:nvSpPr>
        <p:spPr>
          <a:xfrm>
            <a:off x="9334625" y="6041362"/>
            <a:ext cx="1343705" cy="365125"/>
          </a:xfrm>
          <a:prstGeom prst="rect">
            <a:avLst/>
          </a:prstGeom>
          <a:noFill/>
          <a:ln>
            <a:noFill/>
          </a:ln>
        </p:spPr>
        <p:txBody>
          <a:bodyPr lIns="91425" tIns="91425" rIns="91425" bIns="91425" anchor="b" anchorCtr="0"/>
          <a:lstStyle>
            <a:lvl1pPr marL="0" marR="0" lvl="0" indent="0" algn="r"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8" name="Shape 38"/>
          <p:cNvSpPr txBox="1">
            <a:spLocks noGrp="1"/>
          </p:cNvSpPr>
          <p:nvPr>
            <p:ph type="ftr" idx="11"/>
          </p:nvPr>
        </p:nvSpPr>
        <p:spPr>
          <a:xfrm>
            <a:off x="451514" y="6041362"/>
            <a:ext cx="8644319" cy="365125"/>
          </a:xfrm>
          <a:prstGeom prst="rect">
            <a:avLst/>
          </a:prstGeom>
          <a:noFill/>
          <a:ln>
            <a:noFill/>
          </a:ln>
        </p:spPr>
        <p:txBody>
          <a:bodyPr lIns="91425" tIns="91425" rIns="91425" bIns="91425" anchor="b" anchorCtr="0"/>
          <a:lstStyle>
            <a:lvl1pPr marL="0" marR="0" lvl="0" indent="0" algn="l"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9" name="Shape 39"/>
          <p:cNvSpPr txBox="1">
            <a:spLocks noGrp="1"/>
          </p:cNvSpPr>
          <p:nvPr>
            <p:ph type="sldNum" idx="12"/>
          </p:nvPr>
        </p:nvSpPr>
        <p:spPr>
          <a:xfrm>
            <a:off x="10678331" y="5915887"/>
            <a:ext cx="1062155" cy="490599"/>
          </a:xfrm>
          <a:prstGeom prst="rect">
            <a:avLst/>
          </a:prstGeom>
          <a:noFill/>
          <a:ln>
            <a:noFill/>
          </a:ln>
        </p:spPr>
        <p:txBody>
          <a:bodyPr lIns="91425" tIns="45700" rIns="91425" bIns="10800" anchor="b" anchorCtr="0">
            <a:noAutofit/>
          </a:bodyPr>
          <a:lstStyle/>
          <a:p>
            <a:pPr marL="0" marR="0" lvl="0" indent="0" algn="r" rtl="0">
              <a:spcBef>
                <a:spcPts val="0"/>
              </a:spcBef>
              <a:buSzPct val="25000"/>
              <a:buNone/>
            </a:pPr>
            <a:fld id="{00000000-1234-1234-1234-123412341234}" type="slidenum">
              <a:rPr lang="en-US" sz="2000">
                <a:solidFill>
                  <a:schemeClr val="accent1"/>
                </a:solidFill>
                <a:latin typeface="Century Gothic"/>
                <a:ea typeface="Century Gothic"/>
                <a:cs typeface="Century Gothic"/>
                <a:sym typeface="Century Gothic"/>
              </a:rPr>
              <a:t>‹#›</a:t>
            </a:fld>
            <a:endParaRPr lang="en-US" sz="2000">
              <a:solidFill>
                <a:schemeClr val="accent1"/>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p:nvPr/>
        </p:nvSpPr>
        <p:spPr>
          <a:xfrm>
            <a:off x="0" y="0"/>
            <a:ext cx="12192000" cy="2185988"/>
          </a:xfrm>
          <a:custGeom>
            <a:avLst/>
            <a:gdLst/>
            <a:ahLst/>
            <a:cxnLst/>
            <a:rect l="0" t="0" r="0" b="0"/>
            <a:pathLst>
              <a:path w="120000" h="120000" extrusionOk="0">
                <a:moveTo>
                  <a:pt x="120000" y="0"/>
                </a:moveTo>
                <a:lnTo>
                  <a:pt x="0" y="0"/>
                </a:lnTo>
                <a:lnTo>
                  <a:pt x="0" y="103616"/>
                </a:lnTo>
                <a:lnTo>
                  <a:pt x="19645" y="103616"/>
                </a:lnTo>
                <a:lnTo>
                  <a:pt x="23395" y="119302"/>
                </a:lnTo>
                <a:lnTo>
                  <a:pt x="23395" y="119302"/>
                </a:lnTo>
                <a:lnTo>
                  <a:pt x="23479" y="119477"/>
                </a:lnTo>
                <a:lnTo>
                  <a:pt x="23604" y="119738"/>
                </a:lnTo>
                <a:lnTo>
                  <a:pt x="23729" y="120000"/>
                </a:lnTo>
                <a:lnTo>
                  <a:pt x="23833" y="120000"/>
                </a:lnTo>
                <a:lnTo>
                  <a:pt x="23958" y="120000"/>
                </a:lnTo>
                <a:lnTo>
                  <a:pt x="24062" y="119738"/>
                </a:lnTo>
                <a:lnTo>
                  <a:pt x="24187" y="119477"/>
                </a:lnTo>
                <a:lnTo>
                  <a:pt x="24270" y="119302"/>
                </a:lnTo>
                <a:lnTo>
                  <a:pt x="28020" y="103616"/>
                </a:lnTo>
                <a:lnTo>
                  <a:pt x="120000" y="103616"/>
                </a:lnTo>
                <a:lnTo>
                  <a:pt x="120000" y="0"/>
                </a:lnTo>
                <a:close/>
              </a:path>
            </a:pathLst>
          </a:custGeom>
          <a:blipFill rotWithShape="1">
            <a:blip r:embed="rId2">
              <a:alphaModFix/>
            </a:blip>
            <a:tile tx="0" ty="0" sx="100000" sy="100000" flip="none" algn="tl"/>
          </a:blipFill>
          <a:ln w="9525" cap="rnd" cmpd="sng">
            <a:solidFill>
              <a:schemeClr val="accent1"/>
            </a:solidFill>
            <a:prstDash val="solid"/>
            <a:round/>
            <a:headEnd type="none" w="med" len="med"/>
            <a:tailEnd type="none" w="med" len="med"/>
          </a:ln>
        </p:spPr>
      </p:sp>
      <p:sp>
        <p:nvSpPr>
          <p:cNvPr id="42" name="Shape 42"/>
          <p:cNvSpPr txBox="1">
            <a:spLocks noGrp="1"/>
          </p:cNvSpPr>
          <p:nvPr>
            <p:ph type="title"/>
          </p:nvPr>
        </p:nvSpPr>
        <p:spPr>
          <a:xfrm>
            <a:off x="810000" y="447187"/>
            <a:ext cx="10571997" cy="970450"/>
          </a:xfrm>
          <a:prstGeom prst="rect">
            <a:avLst/>
          </a:prstGeom>
          <a:noFill/>
          <a:ln>
            <a:noFill/>
          </a:ln>
          <a:effectLst>
            <a:outerShdw blurRad="50799">
              <a:srgbClr val="000000">
                <a:alpha val="60000"/>
              </a:srgbClr>
            </a:outerShdw>
          </a:effectLst>
        </p:spPr>
        <p:txBody>
          <a:bodyPr lIns="91425" tIns="91425" rIns="91425" bIns="91425" anchor="b" anchorCtr="0"/>
          <a:lstStyle>
            <a:lvl1pPr marL="0" marR="0" lvl="0" indent="0" algn="l" rtl="0">
              <a:spcBef>
                <a:spcPts val="0"/>
              </a:spcBef>
              <a:buClr>
                <a:srgbClr val="FEFEFE"/>
              </a:buClr>
              <a:buFont typeface="Century Gothic"/>
              <a:buNone/>
              <a:defRPr sz="4000" b="1"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43" name="Shape 43"/>
          <p:cNvSpPr txBox="1">
            <a:spLocks noGrp="1"/>
          </p:cNvSpPr>
          <p:nvPr>
            <p:ph type="body" idx="1"/>
          </p:nvPr>
        </p:nvSpPr>
        <p:spPr>
          <a:xfrm>
            <a:off x="814727" y="2174875"/>
            <a:ext cx="5189857" cy="576262"/>
          </a:xfrm>
          <a:prstGeom prst="rect">
            <a:avLst/>
          </a:prstGeom>
          <a:noFill/>
          <a:ln>
            <a:noFill/>
          </a:ln>
          <a:effectLst>
            <a:outerShdw blurRad="50799">
              <a:srgbClr val="000000">
                <a:alpha val="40000"/>
              </a:srgbClr>
            </a:outerShdw>
          </a:effectLst>
        </p:spPr>
        <p:txBody>
          <a:bodyPr lIns="91425" tIns="91425" rIns="91425" bIns="91425" anchor="b" anchorCtr="0"/>
          <a:lstStyle>
            <a:lvl1pPr marL="0" marR="0" lvl="0" indent="0" algn="ctr" rtl="0">
              <a:spcBef>
                <a:spcPts val="400"/>
              </a:spcBef>
              <a:spcAft>
                <a:spcPts val="600"/>
              </a:spcAft>
              <a:buClr>
                <a:schemeClr val="accent1"/>
              </a:buClr>
              <a:buFont typeface="Noto Sans Symbols"/>
              <a:buNone/>
              <a:defRPr sz="2000" b="0" i="0" u="none" strike="noStrike" cap="none">
                <a:solidFill>
                  <a:schemeClr val="lt1"/>
                </a:solidFill>
                <a:latin typeface="Century Gothic"/>
                <a:ea typeface="Century Gothic"/>
                <a:cs typeface="Century Gothic"/>
                <a:sym typeface="Century Gothic"/>
              </a:defRPr>
            </a:lvl1pPr>
            <a:lvl2pPr marL="457200" marR="0" lvl="1" indent="0" algn="l" rtl="0">
              <a:spcBef>
                <a:spcPts val="400"/>
              </a:spcBef>
              <a:spcAft>
                <a:spcPts val="600"/>
              </a:spcAft>
              <a:buClr>
                <a:schemeClr val="accent1"/>
              </a:buClr>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360"/>
              </a:spcBef>
              <a:spcAft>
                <a:spcPts val="600"/>
              </a:spcAft>
              <a:buClr>
                <a:schemeClr val="accent1"/>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320"/>
              </a:spcBef>
              <a:spcAft>
                <a:spcPts val="600"/>
              </a:spcAft>
              <a:buClr>
                <a:schemeClr val="accent1"/>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320"/>
              </a:spcBef>
              <a:spcAft>
                <a:spcPts val="600"/>
              </a:spcAft>
              <a:buClr>
                <a:schemeClr val="accent1"/>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320"/>
              </a:spcBef>
              <a:spcAft>
                <a:spcPts val="600"/>
              </a:spcAft>
              <a:buClr>
                <a:schemeClr val="accent1"/>
              </a:buClr>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320"/>
              </a:spcBef>
              <a:spcAft>
                <a:spcPts val="600"/>
              </a:spcAft>
              <a:buClr>
                <a:schemeClr val="accent1"/>
              </a:buClr>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320"/>
              </a:spcBef>
              <a:spcAft>
                <a:spcPts val="600"/>
              </a:spcAft>
              <a:buClr>
                <a:schemeClr val="accent1"/>
              </a:buClr>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320"/>
              </a:spcBef>
              <a:spcAft>
                <a:spcPts val="600"/>
              </a:spcAft>
              <a:buClr>
                <a:schemeClr val="accent1"/>
              </a:buClr>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44" name="Shape 44"/>
          <p:cNvSpPr txBox="1">
            <a:spLocks noGrp="1"/>
          </p:cNvSpPr>
          <p:nvPr>
            <p:ph type="body" idx="2"/>
          </p:nvPr>
        </p:nvSpPr>
        <p:spPr>
          <a:xfrm>
            <a:off x="814729" y="2751138"/>
            <a:ext cx="5189855" cy="3109912"/>
          </a:xfrm>
          <a:prstGeom prst="rect">
            <a:avLst/>
          </a:prstGeom>
          <a:noFill/>
          <a:ln>
            <a:noFill/>
          </a:ln>
          <a:effectLst>
            <a:outerShdw blurRad="50799">
              <a:srgbClr val="000000">
                <a:alpha val="40000"/>
              </a:srgbClr>
            </a:outerShdw>
          </a:effectLst>
        </p:spPr>
        <p:txBody>
          <a:bodyPr lIns="91425" tIns="91425" rIns="91425" bIns="91425" anchor="t" anchorCtr="0"/>
          <a:lstStyle>
            <a:lvl1pPr marL="342900" marR="0" lvl="0" indent="-228600" algn="l" rtl="0">
              <a:spcBef>
                <a:spcPts val="360"/>
              </a:spcBef>
              <a:spcAft>
                <a:spcPts val="600"/>
              </a:spcAft>
              <a:buClr>
                <a:schemeClr val="accent1"/>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742950" marR="0" lvl="1" indent="-184150" algn="l" rtl="0">
              <a:spcBef>
                <a:spcPts val="320"/>
              </a:spcBef>
              <a:spcAft>
                <a:spcPts val="600"/>
              </a:spcAft>
              <a:buClr>
                <a:schemeClr val="accent1"/>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39700" algn="l" rtl="0">
              <a:spcBef>
                <a:spcPts val="280"/>
              </a:spcBef>
              <a:spcAft>
                <a:spcPts val="600"/>
              </a:spcAft>
              <a:buClr>
                <a:schemeClr val="accent1"/>
              </a:buClr>
              <a:buSzPct val="10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400000" marR="0" lvl="5" indent="-1648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800000" marR="0" lvl="6" indent="-158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200000" marR="0" lvl="7" indent="-1647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600000" marR="0" lvl="8" indent="-1583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5" name="Shape 45"/>
          <p:cNvSpPr txBox="1">
            <a:spLocks noGrp="1"/>
          </p:cNvSpPr>
          <p:nvPr>
            <p:ph type="body" idx="3"/>
          </p:nvPr>
        </p:nvSpPr>
        <p:spPr>
          <a:xfrm>
            <a:off x="6187414" y="2174875"/>
            <a:ext cx="5194583" cy="576262"/>
          </a:xfrm>
          <a:prstGeom prst="rect">
            <a:avLst/>
          </a:prstGeom>
          <a:noFill/>
          <a:ln>
            <a:noFill/>
          </a:ln>
          <a:effectLst>
            <a:outerShdw blurRad="50799">
              <a:srgbClr val="000000">
                <a:alpha val="40000"/>
              </a:srgbClr>
            </a:outerShdw>
          </a:effectLst>
        </p:spPr>
        <p:txBody>
          <a:bodyPr lIns="91425" tIns="91425" rIns="91425" bIns="91425" anchor="b" anchorCtr="0"/>
          <a:lstStyle>
            <a:lvl1pPr marL="0" marR="0" lvl="0" indent="0" algn="ctr" rtl="0">
              <a:spcBef>
                <a:spcPts val="400"/>
              </a:spcBef>
              <a:spcAft>
                <a:spcPts val="600"/>
              </a:spcAft>
              <a:buClr>
                <a:schemeClr val="accent1"/>
              </a:buClr>
              <a:buFont typeface="Noto Sans Symbols"/>
              <a:buNone/>
              <a:defRPr sz="2000" b="0" i="0" u="none" strike="noStrike" cap="none">
                <a:solidFill>
                  <a:schemeClr val="lt1"/>
                </a:solidFill>
                <a:latin typeface="Century Gothic"/>
                <a:ea typeface="Century Gothic"/>
                <a:cs typeface="Century Gothic"/>
                <a:sym typeface="Century Gothic"/>
              </a:defRPr>
            </a:lvl1pPr>
            <a:lvl2pPr marL="457200" marR="0" lvl="1" indent="0" algn="l" rtl="0">
              <a:spcBef>
                <a:spcPts val="400"/>
              </a:spcBef>
              <a:spcAft>
                <a:spcPts val="600"/>
              </a:spcAft>
              <a:buClr>
                <a:schemeClr val="accent1"/>
              </a:buClr>
              <a:buFont typeface="Noto Sans Symbols"/>
              <a:buNone/>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360"/>
              </a:spcBef>
              <a:spcAft>
                <a:spcPts val="600"/>
              </a:spcAft>
              <a:buClr>
                <a:schemeClr val="accent1"/>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320"/>
              </a:spcBef>
              <a:spcAft>
                <a:spcPts val="600"/>
              </a:spcAft>
              <a:buClr>
                <a:schemeClr val="accent1"/>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320"/>
              </a:spcBef>
              <a:spcAft>
                <a:spcPts val="600"/>
              </a:spcAft>
              <a:buClr>
                <a:schemeClr val="accent1"/>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320"/>
              </a:spcBef>
              <a:spcAft>
                <a:spcPts val="600"/>
              </a:spcAft>
              <a:buClr>
                <a:schemeClr val="accent1"/>
              </a:buClr>
              <a:buFont typeface="Noto Sans Symbols"/>
              <a:buNone/>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320"/>
              </a:spcBef>
              <a:spcAft>
                <a:spcPts val="600"/>
              </a:spcAft>
              <a:buClr>
                <a:schemeClr val="accent1"/>
              </a:buClr>
              <a:buFont typeface="Noto Sans Symbols"/>
              <a:buNone/>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320"/>
              </a:spcBef>
              <a:spcAft>
                <a:spcPts val="600"/>
              </a:spcAft>
              <a:buClr>
                <a:schemeClr val="accent1"/>
              </a:buClr>
              <a:buFont typeface="Noto Sans Symbols"/>
              <a:buNone/>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320"/>
              </a:spcBef>
              <a:spcAft>
                <a:spcPts val="600"/>
              </a:spcAft>
              <a:buClr>
                <a:schemeClr val="accent1"/>
              </a:buClr>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46" name="Shape 46"/>
          <p:cNvSpPr txBox="1">
            <a:spLocks noGrp="1"/>
          </p:cNvSpPr>
          <p:nvPr>
            <p:ph type="body" idx="4"/>
          </p:nvPr>
        </p:nvSpPr>
        <p:spPr>
          <a:xfrm>
            <a:off x="6187414" y="2751138"/>
            <a:ext cx="5194583" cy="3109912"/>
          </a:xfrm>
          <a:prstGeom prst="rect">
            <a:avLst/>
          </a:prstGeom>
          <a:noFill/>
          <a:ln>
            <a:noFill/>
          </a:ln>
          <a:effectLst>
            <a:outerShdw blurRad="50799">
              <a:srgbClr val="000000">
                <a:alpha val="40000"/>
              </a:srgbClr>
            </a:outerShdw>
          </a:effectLst>
        </p:spPr>
        <p:txBody>
          <a:bodyPr lIns="91425" tIns="91425" rIns="91425" bIns="91425" anchor="t" anchorCtr="0"/>
          <a:lstStyle>
            <a:lvl1pPr marL="342900" marR="0" lvl="0" indent="-228600" algn="l" rtl="0">
              <a:spcBef>
                <a:spcPts val="360"/>
              </a:spcBef>
              <a:spcAft>
                <a:spcPts val="600"/>
              </a:spcAft>
              <a:buClr>
                <a:schemeClr val="accent1"/>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742950" marR="0" lvl="1" indent="-184150" algn="l" rtl="0">
              <a:spcBef>
                <a:spcPts val="320"/>
              </a:spcBef>
              <a:spcAft>
                <a:spcPts val="600"/>
              </a:spcAft>
              <a:buClr>
                <a:schemeClr val="accent1"/>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39700" algn="l" rtl="0">
              <a:spcBef>
                <a:spcPts val="280"/>
              </a:spcBef>
              <a:spcAft>
                <a:spcPts val="600"/>
              </a:spcAft>
              <a:buClr>
                <a:schemeClr val="accent1"/>
              </a:buClr>
              <a:buSzPct val="10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400000" marR="0" lvl="5" indent="-1648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800000" marR="0" lvl="6" indent="-158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200000" marR="0" lvl="7" indent="-1647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600000" marR="0" lvl="8" indent="-1583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7" name="Shape 47"/>
          <p:cNvSpPr txBox="1">
            <a:spLocks noGrp="1"/>
          </p:cNvSpPr>
          <p:nvPr>
            <p:ph type="dt" idx="10"/>
          </p:nvPr>
        </p:nvSpPr>
        <p:spPr>
          <a:xfrm>
            <a:off x="9334625" y="6041362"/>
            <a:ext cx="1343705" cy="365125"/>
          </a:xfrm>
          <a:prstGeom prst="rect">
            <a:avLst/>
          </a:prstGeom>
          <a:noFill/>
          <a:ln>
            <a:noFill/>
          </a:ln>
        </p:spPr>
        <p:txBody>
          <a:bodyPr lIns="91425" tIns="91425" rIns="91425" bIns="91425" anchor="b" anchorCtr="0"/>
          <a:lstStyle>
            <a:lvl1pPr marL="0" marR="0" lvl="0" indent="0" algn="r"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8" name="Shape 48"/>
          <p:cNvSpPr txBox="1">
            <a:spLocks noGrp="1"/>
          </p:cNvSpPr>
          <p:nvPr>
            <p:ph type="ftr" idx="11"/>
          </p:nvPr>
        </p:nvSpPr>
        <p:spPr>
          <a:xfrm>
            <a:off x="451514" y="6041362"/>
            <a:ext cx="8644319" cy="365125"/>
          </a:xfrm>
          <a:prstGeom prst="rect">
            <a:avLst/>
          </a:prstGeom>
          <a:noFill/>
          <a:ln>
            <a:noFill/>
          </a:ln>
        </p:spPr>
        <p:txBody>
          <a:bodyPr lIns="91425" tIns="91425" rIns="91425" bIns="91425" anchor="b" anchorCtr="0"/>
          <a:lstStyle>
            <a:lvl1pPr marL="0" marR="0" lvl="0" indent="0" algn="l"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9" name="Shape 49"/>
          <p:cNvSpPr txBox="1">
            <a:spLocks noGrp="1"/>
          </p:cNvSpPr>
          <p:nvPr>
            <p:ph type="sldNum" idx="12"/>
          </p:nvPr>
        </p:nvSpPr>
        <p:spPr>
          <a:xfrm>
            <a:off x="10678331" y="5915887"/>
            <a:ext cx="1062155" cy="490599"/>
          </a:xfrm>
          <a:prstGeom prst="rect">
            <a:avLst/>
          </a:prstGeom>
          <a:noFill/>
          <a:ln>
            <a:noFill/>
          </a:ln>
        </p:spPr>
        <p:txBody>
          <a:bodyPr lIns="91425" tIns="45700" rIns="91425" bIns="10800" anchor="b" anchorCtr="0">
            <a:noAutofit/>
          </a:bodyPr>
          <a:lstStyle/>
          <a:p>
            <a:pPr marL="0" marR="0" lvl="0" indent="0" algn="r" rtl="0">
              <a:spcBef>
                <a:spcPts val="0"/>
              </a:spcBef>
              <a:buSzPct val="25000"/>
              <a:buNone/>
            </a:pPr>
            <a:fld id="{00000000-1234-1234-1234-123412341234}" type="slidenum">
              <a:rPr lang="en-US" sz="2000">
                <a:solidFill>
                  <a:schemeClr val="accent1"/>
                </a:solidFill>
                <a:latin typeface="Century Gothic"/>
                <a:ea typeface="Century Gothic"/>
                <a:cs typeface="Century Gothic"/>
                <a:sym typeface="Century Gothic"/>
              </a:rPr>
              <a:t>‹#›</a:t>
            </a:fld>
            <a:endParaRPr lang="en-US" sz="2000">
              <a:solidFill>
                <a:schemeClr val="accent1"/>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p:nvPr/>
        </p:nvSpPr>
        <p:spPr>
          <a:xfrm>
            <a:off x="0" y="0"/>
            <a:ext cx="12192000" cy="2185988"/>
          </a:xfrm>
          <a:custGeom>
            <a:avLst/>
            <a:gdLst/>
            <a:ahLst/>
            <a:cxnLst/>
            <a:rect l="0" t="0" r="0" b="0"/>
            <a:pathLst>
              <a:path w="120000" h="120000" extrusionOk="0">
                <a:moveTo>
                  <a:pt x="120000" y="0"/>
                </a:moveTo>
                <a:lnTo>
                  <a:pt x="0" y="0"/>
                </a:lnTo>
                <a:lnTo>
                  <a:pt x="0" y="103616"/>
                </a:lnTo>
                <a:lnTo>
                  <a:pt x="19645" y="103616"/>
                </a:lnTo>
                <a:lnTo>
                  <a:pt x="23395" y="119302"/>
                </a:lnTo>
                <a:lnTo>
                  <a:pt x="23395" y="119302"/>
                </a:lnTo>
                <a:lnTo>
                  <a:pt x="23479" y="119477"/>
                </a:lnTo>
                <a:lnTo>
                  <a:pt x="23604" y="119738"/>
                </a:lnTo>
                <a:lnTo>
                  <a:pt x="23729" y="120000"/>
                </a:lnTo>
                <a:lnTo>
                  <a:pt x="23833" y="120000"/>
                </a:lnTo>
                <a:lnTo>
                  <a:pt x="23958" y="120000"/>
                </a:lnTo>
                <a:lnTo>
                  <a:pt x="24062" y="119738"/>
                </a:lnTo>
                <a:lnTo>
                  <a:pt x="24187" y="119477"/>
                </a:lnTo>
                <a:lnTo>
                  <a:pt x="24270" y="119302"/>
                </a:lnTo>
                <a:lnTo>
                  <a:pt x="28020" y="103616"/>
                </a:lnTo>
                <a:lnTo>
                  <a:pt x="120000" y="103616"/>
                </a:lnTo>
                <a:lnTo>
                  <a:pt x="120000" y="0"/>
                </a:lnTo>
                <a:close/>
              </a:path>
            </a:pathLst>
          </a:custGeom>
          <a:blipFill rotWithShape="1">
            <a:blip r:embed="rId2">
              <a:alphaModFix/>
            </a:blip>
            <a:tile tx="0" ty="0" sx="100000" sy="100000" flip="none" algn="tl"/>
          </a:blipFill>
          <a:ln w="9525" cap="rnd" cmpd="sng">
            <a:solidFill>
              <a:schemeClr val="accent1"/>
            </a:solidFill>
            <a:prstDash val="solid"/>
            <a:round/>
            <a:headEnd type="none" w="med" len="med"/>
            <a:tailEnd type="none" w="med" len="med"/>
          </a:ln>
        </p:spPr>
      </p:sp>
      <p:sp>
        <p:nvSpPr>
          <p:cNvPr id="52" name="Shape 52"/>
          <p:cNvSpPr txBox="1">
            <a:spLocks noGrp="1"/>
          </p:cNvSpPr>
          <p:nvPr>
            <p:ph type="title"/>
          </p:nvPr>
        </p:nvSpPr>
        <p:spPr>
          <a:xfrm>
            <a:off x="810000" y="447187"/>
            <a:ext cx="10571997" cy="970450"/>
          </a:xfrm>
          <a:prstGeom prst="rect">
            <a:avLst/>
          </a:prstGeom>
          <a:noFill/>
          <a:ln>
            <a:noFill/>
          </a:ln>
          <a:effectLst>
            <a:outerShdw blurRad="50799">
              <a:srgbClr val="000000">
                <a:alpha val="60000"/>
              </a:srgbClr>
            </a:outerShdw>
          </a:effectLst>
        </p:spPr>
        <p:txBody>
          <a:bodyPr lIns="91425" tIns="91425" rIns="91425" bIns="91425" anchor="b" anchorCtr="0"/>
          <a:lstStyle>
            <a:lvl1pPr marL="0" marR="0" lvl="0" indent="0" algn="l" rtl="0">
              <a:spcBef>
                <a:spcPts val="0"/>
              </a:spcBef>
              <a:buClr>
                <a:srgbClr val="FEFEFE"/>
              </a:buClr>
              <a:buFont typeface="Century Gothic"/>
              <a:buNone/>
              <a:defRPr sz="4000" b="1"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53" name="Shape 53"/>
          <p:cNvSpPr txBox="1">
            <a:spLocks noGrp="1"/>
          </p:cNvSpPr>
          <p:nvPr>
            <p:ph type="dt" idx="10"/>
          </p:nvPr>
        </p:nvSpPr>
        <p:spPr>
          <a:xfrm>
            <a:off x="9334625" y="6041362"/>
            <a:ext cx="1343705" cy="365125"/>
          </a:xfrm>
          <a:prstGeom prst="rect">
            <a:avLst/>
          </a:prstGeom>
          <a:noFill/>
          <a:ln>
            <a:noFill/>
          </a:ln>
        </p:spPr>
        <p:txBody>
          <a:bodyPr lIns="91425" tIns="91425" rIns="91425" bIns="91425" anchor="b" anchorCtr="0"/>
          <a:lstStyle>
            <a:lvl1pPr marL="0" marR="0" lvl="0" indent="0" algn="r"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4" name="Shape 54"/>
          <p:cNvSpPr txBox="1">
            <a:spLocks noGrp="1"/>
          </p:cNvSpPr>
          <p:nvPr>
            <p:ph type="ftr" idx="11"/>
          </p:nvPr>
        </p:nvSpPr>
        <p:spPr>
          <a:xfrm>
            <a:off x="451514" y="6041362"/>
            <a:ext cx="8644319" cy="365125"/>
          </a:xfrm>
          <a:prstGeom prst="rect">
            <a:avLst/>
          </a:prstGeom>
          <a:noFill/>
          <a:ln>
            <a:noFill/>
          </a:ln>
        </p:spPr>
        <p:txBody>
          <a:bodyPr lIns="91425" tIns="91425" rIns="91425" bIns="91425" anchor="b" anchorCtr="0"/>
          <a:lstStyle>
            <a:lvl1pPr marL="0" marR="0" lvl="0" indent="0" algn="l"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5" name="Shape 55"/>
          <p:cNvSpPr txBox="1">
            <a:spLocks noGrp="1"/>
          </p:cNvSpPr>
          <p:nvPr>
            <p:ph type="sldNum" idx="12"/>
          </p:nvPr>
        </p:nvSpPr>
        <p:spPr>
          <a:xfrm>
            <a:off x="10678331" y="5915887"/>
            <a:ext cx="1062155" cy="490599"/>
          </a:xfrm>
          <a:prstGeom prst="rect">
            <a:avLst/>
          </a:prstGeom>
          <a:noFill/>
          <a:ln>
            <a:noFill/>
          </a:ln>
        </p:spPr>
        <p:txBody>
          <a:bodyPr lIns="91425" tIns="45700" rIns="91425" bIns="10800" anchor="b" anchorCtr="0">
            <a:noAutofit/>
          </a:bodyPr>
          <a:lstStyle/>
          <a:p>
            <a:pPr marL="0" marR="0" lvl="0" indent="0" algn="r" rtl="0">
              <a:spcBef>
                <a:spcPts val="0"/>
              </a:spcBef>
              <a:buSzPct val="25000"/>
              <a:buNone/>
            </a:pPr>
            <a:fld id="{00000000-1234-1234-1234-123412341234}" type="slidenum">
              <a:rPr lang="en-US" sz="2000">
                <a:solidFill>
                  <a:schemeClr val="accent1"/>
                </a:solidFill>
                <a:latin typeface="Century Gothic"/>
                <a:ea typeface="Century Gothic"/>
                <a:cs typeface="Century Gothic"/>
                <a:sym typeface="Century Gothic"/>
              </a:rPr>
              <a:t>‹#›</a:t>
            </a:fld>
            <a:endParaRPr lang="en-US" sz="2000">
              <a:solidFill>
                <a:schemeClr val="accent1"/>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9334625" y="6041362"/>
            <a:ext cx="1343705" cy="365125"/>
          </a:xfrm>
          <a:prstGeom prst="rect">
            <a:avLst/>
          </a:prstGeom>
          <a:noFill/>
          <a:ln>
            <a:noFill/>
          </a:ln>
        </p:spPr>
        <p:txBody>
          <a:bodyPr lIns="91425" tIns="91425" rIns="91425" bIns="91425" anchor="b" anchorCtr="0"/>
          <a:lstStyle>
            <a:lvl1pPr marL="0" marR="0" lvl="0" indent="0" algn="r"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8" name="Shape 58"/>
          <p:cNvSpPr txBox="1">
            <a:spLocks noGrp="1"/>
          </p:cNvSpPr>
          <p:nvPr>
            <p:ph type="ftr" idx="11"/>
          </p:nvPr>
        </p:nvSpPr>
        <p:spPr>
          <a:xfrm>
            <a:off x="451514" y="6041362"/>
            <a:ext cx="8644319" cy="365125"/>
          </a:xfrm>
          <a:prstGeom prst="rect">
            <a:avLst/>
          </a:prstGeom>
          <a:noFill/>
          <a:ln>
            <a:noFill/>
          </a:ln>
        </p:spPr>
        <p:txBody>
          <a:bodyPr lIns="91425" tIns="91425" rIns="91425" bIns="91425" anchor="b" anchorCtr="0"/>
          <a:lstStyle>
            <a:lvl1pPr marL="0" marR="0" lvl="0" indent="0" algn="l"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9" name="Shape 59"/>
          <p:cNvSpPr txBox="1">
            <a:spLocks noGrp="1"/>
          </p:cNvSpPr>
          <p:nvPr>
            <p:ph type="sldNum" idx="12"/>
          </p:nvPr>
        </p:nvSpPr>
        <p:spPr>
          <a:xfrm>
            <a:off x="10678331" y="5915887"/>
            <a:ext cx="1062155" cy="490599"/>
          </a:xfrm>
          <a:prstGeom prst="rect">
            <a:avLst/>
          </a:prstGeom>
          <a:noFill/>
          <a:ln>
            <a:noFill/>
          </a:ln>
        </p:spPr>
        <p:txBody>
          <a:bodyPr lIns="91425" tIns="45700" rIns="91425" bIns="10800" anchor="b" anchorCtr="0">
            <a:noAutofit/>
          </a:bodyPr>
          <a:lstStyle/>
          <a:p>
            <a:pPr marL="0" marR="0" lvl="0" indent="0" algn="r" rtl="0">
              <a:spcBef>
                <a:spcPts val="0"/>
              </a:spcBef>
              <a:buSzPct val="25000"/>
              <a:buNone/>
            </a:pPr>
            <a:fld id="{00000000-1234-1234-1234-123412341234}" type="slidenum">
              <a:rPr lang="en-US" sz="2000">
                <a:solidFill>
                  <a:schemeClr val="accent1"/>
                </a:solidFill>
                <a:latin typeface="Century Gothic"/>
                <a:ea typeface="Century Gothic"/>
                <a:cs typeface="Century Gothic"/>
                <a:sym typeface="Century Gothic"/>
              </a:rPr>
              <a:t>‹#›</a:t>
            </a:fld>
            <a:endParaRPr lang="en-US" sz="2000">
              <a:solidFill>
                <a:schemeClr val="accent1"/>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p:nvPr/>
        </p:nvSpPr>
        <p:spPr>
          <a:xfrm>
            <a:off x="1073150" y="446087"/>
            <a:ext cx="3547532" cy="1814651"/>
          </a:xfrm>
          <a:custGeom>
            <a:avLst/>
            <a:gdLst/>
            <a:ahLst/>
            <a:cxnLst/>
            <a:rect l="0" t="0" r="0" b="0"/>
            <a:pathLst>
              <a:path w="120000" h="120000" extrusionOk="0">
                <a:moveTo>
                  <a:pt x="118439" y="0"/>
                </a:moveTo>
                <a:lnTo>
                  <a:pt x="1560" y="0"/>
                </a:lnTo>
                <a:lnTo>
                  <a:pt x="1560" y="0"/>
                </a:lnTo>
                <a:lnTo>
                  <a:pt x="1205" y="0"/>
                </a:lnTo>
                <a:lnTo>
                  <a:pt x="921" y="207"/>
                </a:lnTo>
                <a:lnTo>
                  <a:pt x="709" y="415"/>
                </a:lnTo>
                <a:lnTo>
                  <a:pt x="425" y="623"/>
                </a:lnTo>
                <a:lnTo>
                  <a:pt x="283" y="1039"/>
                </a:lnTo>
                <a:lnTo>
                  <a:pt x="141" y="1351"/>
                </a:lnTo>
                <a:lnTo>
                  <a:pt x="0" y="1767"/>
                </a:lnTo>
                <a:lnTo>
                  <a:pt x="0" y="2287"/>
                </a:lnTo>
                <a:lnTo>
                  <a:pt x="0" y="107937"/>
                </a:lnTo>
                <a:lnTo>
                  <a:pt x="0" y="107937"/>
                </a:lnTo>
                <a:lnTo>
                  <a:pt x="0" y="108457"/>
                </a:lnTo>
                <a:lnTo>
                  <a:pt x="141" y="108873"/>
                </a:lnTo>
                <a:lnTo>
                  <a:pt x="283" y="109185"/>
                </a:lnTo>
                <a:lnTo>
                  <a:pt x="425" y="109601"/>
                </a:lnTo>
                <a:lnTo>
                  <a:pt x="709" y="109809"/>
                </a:lnTo>
                <a:lnTo>
                  <a:pt x="921" y="110017"/>
                </a:lnTo>
                <a:lnTo>
                  <a:pt x="1205" y="110225"/>
                </a:lnTo>
                <a:lnTo>
                  <a:pt x="1560" y="110225"/>
                </a:lnTo>
                <a:lnTo>
                  <a:pt x="16808" y="110225"/>
                </a:lnTo>
                <a:lnTo>
                  <a:pt x="23049" y="119376"/>
                </a:lnTo>
                <a:lnTo>
                  <a:pt x="23049" y="119376"/>
                </a:lnTo>
                <a:lnTo>
                  <a:pt x="23262" y="119584"/>
                </a:lnTo>
                <a:lnTo>
                  <a:pt x="23546" y="119792"/>
                </a:lnTo>
                <a:lnTo>
                  <a:pt x="23829" y="120000"/>
                </a:lnTo>
                <a:lnTo>
                  <a:pt x="24113" y="120000"/>
                </a:lnTo>
                <a:lnTo>
                  <a:pt x="24397" y="120000"/>
                </a:lnTo>
                <a:lnTo>
                  <a:pt x="24680" y="119792"/>
                </a:lnTo>
                <a:lnTo>
                  <a:pt x="24964" y="119584"/>
                </a:lnTo>
                <a:lnTo>
                  <a:pt x="25177" y="119376"/>
                </a:lnTo>
                <a:lnTo>
                  <a:pt x="31418" y="110225"/>
                </a:lnTo>
                <a:lnTo>
                  <a:pt x="118439" y="110225"/>
                </a:lnTo>
                <a:lnTo>
                  <a:pt x="118439" y="110225"/>
                </a:lnTo>
                <a:lnTo>
                  <a:pt x="118794" y="110225"/>
                </a:lnTo>
                <a:lnTo>
                  <a:pt x="119078" y="110017"/>
                </a:lnTo>
                <a:lnTo>
                  <a:pt x="119290" y="109809"/>
                </a:lnTo>
                <a:lnTo>
                  <a:pt x="119574" y="109601"/>
                </a:lnTo>
                <a:lnTo>
                  <a:pt x="119716" y="109185"/>
                </a:lnTo>
                <a:lnTo>
                  <a:pt x="119858" y="108873"/>
                </a:lnTo>
                <a:lnTo>
                  <a:pt x="120000" y="108457"/>
                </a:lnTo>
                <a:lnTo>
                  <a:pt x="120000" y="107937"/>
                </a:lnTo>
                <a:lnTo>
                  <a:pt x="120000" y="2287"/>
                </a:lnTo>
                <a:lnTo>
                  <a:pt x="120000" y="2287"/>
                </a:lnTo>
                <a:lnTo>
                  <a:pt x="120000" y="1767"/>
                </a:lnTo>
                <a:lnTo>
                  <a:pt x="119858" y="1351"/>
                </a:lnTo>
                <a:lnTo>
                  <a:pt x="119716" y="1039"/>
                </a:lnTo>
                <a:lnTo>
                  <a:pt x="119574" y="623"/>
                </a:lnTo>
                <a:lnTo>
                  <a:pt x="119290" y="415"/>
                </a:lnTo>
                <a:lnTo>
                  <a:pt x="119078" y="207"/>
                </a:lnTo>
                <a:lnTo>
                  <a:pt x="118794" y="0"/>
                </a:lnTo>
                <a:lnTo>
                  <a:pt x="118439" y="0"/>
                </a:lnTo>
                <a:lnTo>
                  <a:pt x="118439" y="0"/>
                </a:lnTo>
                <a:close/>
              </a:path>
            </a:pathLst>
          </a:custGeom>
          <a:blipFill rotWithShape="1">
            <a:blip r:embed="rId2">
              <a:alphaModFix/>
            </a:blip>
            <a:tile tx="0" ty="0" sx="100000" sy="100000" flip="none" algn="tl"/>
          </a:blipFill>
          <a:ln w="9525" cap="rnd" cmpd="sng">
            <a:solidFill>
              <a:schemeClr val="accent1"/>
            </a:solidFill>
            <a:prstDash val="solid"/>
            <a:round/>
            <a:headEnd type="none" w="med" len="med"/>
            <a:tailEnd type="none" w="med" len="med"/>
          </a:ln>
        </p:spPr>
      </p:sp>
      <p:sp>
        <p:nvSpPr>
          <p:cNvPr id="62" name="Shape 62"/>
          <p:cNvSpPr txBox="1">
            <a:spLocks noGrp="1"/>
          </p:cNvSpPr>
          <p:nvPr>
            <p:ph type="title"/>
          </p:nvPr>
        </p:nvSpPr>
        <p:spPr>
          <a:xfrm>
            <a:off x="1073150" y="446087"/>
            <a:ext cx="3547532" cy="1618395"/>
          </a:xfrm>
          <a:prstGeom prst="rect">
            <a:avLst/>
          </a:prstGeom>
          <a:noFill/>
          <a:ln>
            <a:noFill/>
          </a:ln>
          <a:effectLst>
            <a:outerShdw blurRad="50799">
              <a:srgbClr val="000000">
                <a:alpha val="60000"/>
              </a:srgbClr>
            </a:outerShdw>
          </a:effectLst>
        </p:spPr>
        <p:txBody>
          <a:bodyPr lIns="91425" tIns="91425" rIns="91425" bIns="91425" anchor="b" anchorCtr="0"/>
          <a:lstStyle>
            <a:lvl1pPr marL="0" marR="0" lvl="0" indent="0" algn="l" rtl="0">
              <a:spcBef>
                <a:spcPts val="0"/>
              </a:spcBef>
              <a:buClr>
                <a:srgbClr val="FEFEFE"/>
              </a:buClr>
              <a:buFont typeface="Century Gothic"/>
              <a:buNone/>
              <a:defRPr sz="2000" b="1"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3" name="Shape 63"/>
          <p:cNvSpPr txBox="1">
            <a:spLocks noGrp="1"/>
          </p:cNvSpPr>
          <p:nvPr>
            <p:ph type="body" idx="1"/>
          </p:nvPr>
        </p:nvSpPr>
        <p:spPr>
          <a:xfrm>
            <a:off x="4855632" y="446087"/>
            <a:ext cx="6252633" cy="5414963"/>
          </a:xfrm>
          <a:prstGeom prst="rect">
            <a:avLst/>
          </a:prstGeom>
          <a:noFill/>
          <a:ln>
            <a:noFill/>
          </a:ln>
          <a:effectLst>
            <a:outerShdw blurRad="50799">
              <a:srgbClr val="000000">
                <a:alpha val="40000"/>
              </a:srgbClr>
            </a:outerShdw>
          </a:effectLst>
        </p:spPr>
        <p:txBody>
          <a:bodyPr lIns="91425" tIns="91425" rIns="91425" bIns="91425" anchor="ctr" anchorCtr="0"/>
          <a:lstStyle>
            <a:lvl1pPr marL="342900" marR="0" lvl="0" indent="-228600" algn="l" rtl="0">
              <a:spcBef>
                <a:spcPts val="360"/>
              </a:spcBef>
              <a:spcAft>
                <a:spcPts val="600"/>
              </a:spcAft>
              <a:buClr>
                <a:schemeClr val="accent1"/>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742950" marR="0" lvl="1" indent="-184150" algn="l" rtl="0">
              <a:spcBef>
                <a:spcPts val="320"/>
              </a:spcBef>
              <a:spcAft>
                <a:spcPts val="600"/>
              </a:spcAft>
              <a:buClr>
                <a:schemeClr val="accent1"/>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39700" algn="l" rtl="0">
              <a:spcBef>
                <a:spcPts val="280"/>
              </a:spcBef>
              <a:spcAft>
                <a:spcPts val="600"/>
              </a:spcAft>
              <a:buClr>
                <a:schemeClr val="accent1"/>
              </a:buClr>
              <a:buSzPct val="10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400000" marR="0" lvl="5" indent="-1648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800000" marR="0" lvl="6" indent="-158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200000" marR="0" lvl="7" indent="-1647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600000" marR="0" lvl="8" indent="-1583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64" name="Shape 64"/>
          <p:cNvSpPr txBox="1">
            <a:spLocks noGrp="1"/>
          </p:cNvSpPr>
          <p:nvPr>
            <p:ph type="body" idx="2"/>
          </p:nvPr>
        </p:nvSpPr>
        <p:spPr>
          <a:xfrm>
            <a:off x="1073150" y="2260738"/>
            <a:ext cx="3547532" cy="3600310"/>
          </a:xfrm>
          <a:prstGeom prst="rect">
            <a:avLst/>
          </a:prstGeom>
          <a:noFill/>
          <a:ln>
            <a:noFill/>
          </a:ln>
          <a:effectLst>
            <a:outerShdw blurRad="50799">
              <a:srgbClr val="000000">
                <a:alpha val="40000"/>
              </a:srgbClr>
            </a:outerShdw>
          </a:effectLst>
        </p:spPr>
        <p:txBody>
          <a:bodyPr lIns="91425" tIns="91425" rIns="91425" bIns="91425" anchor="ctr" anchorCtr="0"/>
          <a:lstStyle>
            <a:lvl1pPr marL="0" marR="0" lvl="0" indent="0" algn="l" rtl="0">
              <a:spcBef>
                <a:spcPts val="280"/>
              </a:spcBef>
              <a:spcAft>
                <a:spcPts val="60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240"/>
              </a:spcBef>
              <a:spcAft>
                <a:spcPts val="600"/>
              </a:spcAft>
              <a:buClr>
                <a:schemeClr val="accent1"/>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200"/>
              </a:spcBef>
              <a:spcAft>
                <a:spcPts val="600"/>
              </a:spcAft>
              <a:buClr>
                <a:schemeClr val="accent1"/>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80"/>
              </a:spcBef>
              <a:spcAft>
                <a:spcPts val="600"/>
              </a:spcAft>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80"/>
              </a:spcBef>
              <a:spcAft>
                <a:spcPts val="600"/>
              </a:spcAft>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80"/>
              </a:spcBef>
              <a:spcAft>
                <a:spcPts val="600"/>
              </a:spcAft>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80"/>
              </a:spcBef>
              <a:spcAft>
                <a:spcPts val="600"/>
              </a:spcAft>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80"/>
              </a:spcBef>
              <a:spcAft>
                <a:spcPts val="600"/>
              </a:spcAft>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80"/>
              </a:spcBef>
              <a:spcAft>
                <a:spcPts val="600"/>
              </a:spcAft>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65" name="Shape 65"/>
          <p:cNvSpPr txBox="1">
            <a:spLocks noGrp="1"/>
          </p:cNvSpPr>
          <p:nvPr>
            <p:ph type="dt" idx="10"/>
          </p:nvPr>
        </p:nvSpPr>
        <p:spPr>
          <a:xfrm>
            <a:off x="9334625" y="6041362"/>
            <a:ext cx="1343705" cy="365125"/>
          </a:xfrm>
          <a:prstGeom prst="rect">
            <a:avLst/>
          </a:prstGeom>
          <a:noFill/>
          <a:ln>
            <a:noFill/>
          </a:ln>
        </p:spPr>
        <p:txBody>
          <a:bodyPr lIns="91425" tIns="91425" rIns="91425" bIns="91425" anchor="b" anchorCtr="0"/>
          <a:lstStyle>
            <a:lvl1pPr marL="0" marR="0" lvl="0" indent="0" algn="r"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6" name="Shape 66"/>
          <p:cNvSpPr txBox="1">
            <a:spLocks noGrp="1"/>
          </p:cNvSpPr>
          <p:nvPr>
            <p:ph type="ftr" idx="11"/>
          </p:nvPr>
        </p:nvSpPr>
        <p:spPr>
          <a:xfrm>
            <a:off x="451514" y="6041362"/>
            <a:ext cx="8644319" cy="365125"/>
          </a:xfrm>
          <a:prstGeom prst="rect">
            <a:avLst/>
          </a:prstGeom>
          <a:noFill/>
          <a:ln>
            <a:noFill/>
          </a:ln>
        </p:spPr>
        <p:txBody>
          <a:bodyPr lIns="91425" tIns="91425" rIns="91425" bIns="91425" anchor="b" anchorCtr="0"/>
          <a:lstStyle>
            <a:lvl1pPr marL="0" marR="0" lvl="0" indent="0" algn="l"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7" name="Shape 67"/>
          <p:cNvSpPr txBox="1">
            <a:spLocks noGrp="1"/>
          </p:cNvSpPr>
          <p:nvPr>
            <p:ph type="sldNum" idx="12"/>
          </p:nvPr>
        </p:nvSpPr>
        <p:spPr>
          <a:xfrm>
            <a:off x="10678331" y="5915887"/>
            <a:ext cx="1062155" cy="490599"/>
          </a:xfrm>
          <a:prstGeom prst="rect">
            <a:avLst/>
          </a:prstGeom>
          <a:noFill/>
          <a:ln>
            <a:noFill/>
          </a:ln>
        </p:spPr>
        <p:txBody>
          <a:bodyPr lIns="91425" tIns="45700" rIns="91425" bIns="10800" anchor="b" anchorCtr="0">
            <a:noAutofit/>
          </a:bodyPr>
          <a:lstStyle/>
          <a:p>
            <a:pPr marL="0" marR="0" lvl="0" indent="0" algn="r" rtl="0">
              <a:spcBef>
                <a:spcPts val="0"/>
              </a:spcBef>
              <a:buSzPct val="25000"/>
              <a:buNone/>
            </a:pPr>
            <a:fld id="{00000000-1234-1234-1234-123412341234}" type="slidenum">
              <a:rPr lang="en-US" sz="2000">
                <a:solidFill>
                  <a:schemeClr val="accent1"/>
                </a:solidFill>
                <a:latin typeface="Century Gothic"/>
                <a:ea typeface="Century Gothic"/>
                <a:cs typeface="Century Gothic"/>
                <a:sym typeface="Century Gothic"/>
              </a:rPr>
              <a:t>‹#›</a:t>
            </a:fld>
            <a:endParaRPr lang="en-US" sz="2000">
              <a:solidFill>
                <a:schemeClr val="accent1"/>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14727" y="727522"/>
            <a:ext cx="4852988" cy="1617163"/>
          </a:xfrm>
          <a:prstGeom prst="rect">
            <a:avLst/>
          </a:prstGeom>
          <a:noFill/>
          <a:ln>
            <a:noFill/>
          </a:ln>
          <a:effectLst>
            <a:outerShdw blurRad="50799">
              <a:srgbClr val="000000">
                <a:alpha val="60000"/>
              </a:srgbClr>
            </a:outerShdw>
          </a:effectLst>
        </p:spPr>
        <p:txBody>
          <a:bodyPr lIns="91425" tIns="91425" rIns="91425" bIns="91425" anchor="b" anchorCtr="0"/>
          <a:lstStyle>
            <a:lvl1pPr marL="0" marR="0" lvl="0" indent="0" algn="l" rtl="0">
              <a:spcBef>
                <a:spcPts val="0"/>
              </a:spcBef>
              <a:buClr>
                <a:srgbClr val="FEFEFE"/>
              </a:buClr>
              <a:buFont typeface="Century Gothic"/>
              <a:buNone/>
              <a:defRPr sz="2400" b="0"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70" name="Shape 70"/>
          <p:cNvSpPr>
            <a:spLocks noGrp="1"/>
          </p:cNvSpPr>
          <p:nvPr>
            <p:ph type="pic" idx="2"/>
          </p:nvPr>
        </p:nvSpPr>
        <p:spPr>
          <a:xfrm>
            <a:off x="6098117" y="0"/>
            <a:ext cx="6093883" cy="6858000"/>
          </a:xfrm>
          <a:prstGeom prst="rect">
            <a:avLst/>
          </a:prstGeom>
          <a:noFill/>
          <a:ln w="9525" cap="flat" cmpd="sng">
            <a:solidFill>
              <a:schemeClr val="lt2"/>
            </a:solidFill>
            <a:prstDash val="solid"/>
            <a:round/>
            <a:headEnd type="none" w="med" len="med"/>
            <a:tailEnd type="none" w="med" len="med"/>
          </a:ln>
        </p:spPr>
        <p:txBody>
          <a:bodyPr lIns="91425" tIns="91425" rIns="91425" bIns="91425" anchor="t" anchorCtr="0"/>
          <a:lstStyle>
            <a:lvl1pPr marL="342900" marR="0" lvl="0" indent="-342900" algn="ctr" rtl="0">
              <a:spcBef>
                <a:spcPts val="280"/>
              </a:spcBef>
              <a:spcAft>
                <a:spcPts val="600"/>
              </a:spcAft>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742950" marR="0" lvl="1" indent="-184150" algn="l" rtl="0">
              <a:spcBef>
                <a:spcPts val="320"/>
              </a:spcBef>
              <a:spcAft>
                <a:spcPts val="600"/>
              </a:spcAft>
              <a:buClr>
                <a:schemeClr val="accent1"/>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39700" algn="l" rtl="0">
              <a:spcBef>
                <a:spcPts val="280"/>
              </a:spcBef>
              <a:spcAft>
                <a:spcPts val="600"/>
              </a:spcAft>
              <a:buClr>
                <a:schemeClr val="accent1"/>
              </a:buClr>
              <a:buSzPct val="10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400000" marR="0" lvl="5" indent="-1648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800000" marR="0" lvl="6" indent="-158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200000" marR="0" lvl="7" indent="-1647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600000" marR="0" lvl="8" indent="-1583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71" name="Shape 71"/>
          <p:cNvSpPr txBox="1">
            <a:spLocks noGrp="1"/>
          </p:cNvSpPr>
          <p:nvPr>
            <p:ph type="body" idx="1"/>
          </p:nvPr>
        </p:nvSpPr>
        <p:spPr>
          <a:xfrm>
            <a:off x="814727" y="2344683"/>
            <a:ext cx="4852988" cy="3516364"/>
          </a:xfrm>
          <a:prstGeom prst="rect">
            <a:avLst/>
          </a:prstGeom>
          <a:noFill/>
          <a:ln>
            <a:noFill/>
          </a:ln>
          <a:effectLst>
            <a:outerShdw blurRad="50799">
              <a:srgbClr val="000000">
                <a:alpha val="40000"/>
              </a:srgbClr>
            </a:outerShdw>
          </a:effectLst>
        </p:spPr>
        <p:txBody>
          <a:bodyPr lIns="91425" tIns="91425" rIns="91425" bIns="91425" anchor="t" anchorCtr="0"/>
          <a:lstStyle>
            <a:lvl1pPr marL="0" marR="0" lvl="0" indent="0" algn="l" rtl="0">
              <a:spcBef>
                <a:spcPts val="240"/>
              </a:spcBef>
              <a:spcAft>
                <a:spcPts val="600"/>
              </a:spcAft>
              <a:buClr>
                <a:schemeClr val="accent1"/>
              </a:buClr>
              <a:buFont typeface="Noto Sans Symbols"/>
              <a:buNone/>
              <a:defRPr sz="1200" b="0" i="0" u="none" strike="noStrike" cap="none">
                <a:solidFill>
                  <a:schemeClr val="lt1"/>
                </a:solidFill>
                <a:latin typeface="Century Gothic"/>
                <a:ea typeface="Century Gothic"/>
                <a:cs typeface="Century Gothic"/>
                <a:sym typeface="Century Gothic"/>
              </a:defRPr>
            </a:lvl1pPr>
            <a:lvl2pPr marL="457200" marR="0" lvl="1" indent="0" algn="l" rtl="0">
              <a:spcBef>
                <a:spcPts val="240"/>
              </a:spcBef>
              <a:spcAft>
                <a:spcPts val="600"/>
              </a:spcAft>
              <a:buClr>
                <a:schemeClr val="accent1"/>
              </a:buClr>
              <a:buFont typeface="Noto Sans Symbols"/>
              <a:buNone/>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200"/>
              </a:spcBef>
              <a:spcAft>
                <a:spcPts val="600"/>
              </a:spcAft>
              <a:buClr>
                <a:schemeClr val="accent1"/>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80"/>
              </a:spcBef>
              <a:spcAft>
                <a:spcPts val="600"/>
              </a:spcAft>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80"/>
              </a:spcBef>
              <a:spcAft>
                <a:spcPts val="600"/>
              </a:spcAft>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80"/>
              </a:spcBef>
              <a:spcAft>
                <a:spcPts val="600"/>
              </a:spcAft>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80"/>
              </a:spcBef>
              <a:spcAft>
                <a:spcPts val="600"/>
              </a:spcAft>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80"/>
              </a:spcBef>
              <a:spcAft>
                <a:spcPts val="600"/>
              </a:spcAft>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80"/>
              </a:spcBef>
              <a:spcAft>
                <a:spcPts val="600"/>
              </a:spcAft>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2" name="Shape 72"/>
          <p:cNvSpPr txBox="1">
            <a:spLocks noGrp="1"/>
          </p:cNvSpPr>
          <p:nvPr>
            <p:ph type="dt" idx="10"/>
          </p:nvPr>
        </p:nvSpPr>
        <p:spPr>
          <a:xfrm>
            <a:off x="3885810" y="6041362"/>
            <a:ext cx="976879" cy="365125"/>
          </a:xfrm>
          <a:prstGeom prst="rect">
            <a:avLst/>
          </a:prstGeom>
          <a:noFill/>
          <a:ln>
            <a:noFill/>
          </a:ln>
        </p:spPr>
        <p:txBody>
          <a:bodyPr lIns="91425" tIns="91425" rIns="91425" bIns="91425" anchor="b" anchorCtr="0"/>
          <a:lstStyle>
            <a:lvl1pPr marL="0" marR="0" lvl="0" indent="0" algn="r"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3" name="Shape 73"/>
          <p:cNvSpPr txBox="1">
            <a:spLocks noGrp="1"/>
          </p:cNvSpPr>
          <p:nvPr>
            <p:ph type="ftr" idx="11"/>
          </p:nvPr>
        </p:nvSpPr>
        <p:spPr>
          <a:xfrm>
            <a:off x="590395" y="6041362"/>
            <a:ext cx="3295413" cy="365125"/>
          </a:xfrm>
          <a:prstGeom prst="rect">
            <a:avLst/>
          </a:prstGeom>
          <a:noFill/>
          <a:ln>
            <a:noFill/>
          </a:ln>
        </p:spPr>
        <p:txBody>
          <a:bodyPr lIns="91425" tIns="91425" rIns="91425" bIns="91425" anchor="b" anchorCtr="0"/>
          <a:lstStyle>
            <a:lvl1pPr marL="0" marR="0" lvl="0" indent="0" algn="l"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4" name="Shape 74"/>
          <p:cNvSpPr txBox="1">
            <a:spLocks noGrp="1"/>
          </p:cNvSpPr>
          <p:nvPr>
            <p:ph type="sldNum" idx="12"/>
          </p:nvPr>
        </p:nvSpPr>
        <p:spPr>
          <a:xfrm>
            <a:off x="4862689" y="5915887"/>
            <a:ext cx="1062155" cy="490599"/>
          </a:xfrm>
          <a:prstGeom prst="rect">
            <a:avLst/>
          </a:prstGeom>
          <a:noFill/>
          <a:ln>
            <a:noFill/>
          </a:ln>
        </p:spPr>
        <p:txBody>
          <a:bodyPr lIns="91425" tIns="45700" rIns="91425" bIns="10800" anchor="b" anchorCtr="0">
            <a:noAutofit/>
          </a:bodyPr>
          <a:lstStyle/>
          <a:p>
            <a:pPr marL="0" marR="0" lvl="0" indent="0" algn="r" rtl="0">
              <a:spcBef>
                <a:spcPts val="0"/>
              </a:spcBef>
              <a:buSzPct val="25000"/>
              <a:buNone/>
            </a:pPr>
            <a:fld id="{00000000-1234-1234-1234-123412341234}" type="slidenum">
              <a:rPr lang="en-US" sz="2000">
                <a:solidFill>
                  <a:schemeClr val="accent1"/>
                </a:solidFill>
                <a:latin typeface="Century Gothic"/>
                <a:ea typeface="Century Gothic"/>
                <a:cs typeface="Century Gothic"/>
                <a:sym typeface="Century Gothic"/>
              </a:rPr>
              <a:t>‹#›</a:t>
            </a:fld>
            <a:endParaRPr lang="en-US" sz="2000">
              <a:solidFill>
                <a:schemeClr val="accen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0000" y="447187"/>
            <a:ext cx="10571997" cy="970450"/>
          </a:xfrm>
          <a:prstGeom prst="rect">
            <a:avLst/>
          </a:prstGeom>
          <a:noFill/>
          <a:ln>
            <a:noFill/>
          </a:ln>
          <a:effectLst>
            <a:outerShdw blurRad="50799">
              <a:srgbClr val="000000">
                <a:alpha val="60000"/>
              </a:srgbClr>
            </a:outerShdw>
          </a:effectLst>
        </p:spPr>
        <p:txBody>
          <a:bodyPr lIns="91425" tIns="91425" rIns="91425" bIns="91425" anchor="b" anchorCtr="0"/>
          <a:lstStyle>
            <a:lvl1pPr marL="0" marR="0" lvl="0" indent="0" algn="l" rtl="0">
              <a:spcBef>
                <a:spcPts val="0"/>
              </a:spcBef>
              <a:buClr>
                <a:srgbClr val="FEFEFE"/>
              </a:buClr>
              <a:buFont typeface="Century Gothic"/>
              <a:buNone/>
              <a:defRPr sz="4000" b="1" i="0" u="none" strike="noStrike" cap="none">
                <a:solidFill>
                  <a:srgbClr val="FEFEFE"/>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7" name="Shape 7"/>
          <p:cNvSpPr txBox="1">
            <a:spLocks noGrp="1"/>
          </p:cNvSpPr>
          <p:nvPr>
            <p:ph type="body" idx="1"/>
          </p:nvPr>
        </p:nvSpPr>
        <p:spPr>
          <a:xfrm>
            <a:off x="810000" y="2184400"/>
            <a:ext cx="10563285" cy="3674397"/>
          </a:xfrm>
          <a:prstGeom prst="rect">
            <a:avLst/>
          </a:prstGeom>
          <a:noFill/>
          <a:ln>
            <a:noFill/>
          </a:ln>
          <a:effectLst>
            <a:outerShdw blurRad="50799">
              <a:srgbClr val="000000">
                <a:alpha val="40000"/>
              </a:srgbClr>
            </a:outerShdw>
          </a:effectLst>
        </p:spPr>
        <p:txBody>
          <a:bodyPr lIns="91425" tIns="91425" rIns="91425" bIns="91425" anchor="ctr" anchorCtr="0"/>
          <a:lstStyle>
            <a:lvl1pPr marL="342900" marR="0" lvl="0" indent="-228600" algn="l" rtl="0">
              <a:spcBef>
                <a:spcPts val="360"/>
              </a:spcBef>
              <a:spcAft>
                <a:spcPts val="600"/>
              </a:spcAft>
              <a:buClr>
                <a:schemeClr val="accent1"/>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742950" marR="0" lvl="1" indent="-184150" algn="l" rtl="0">
              <a:spcBef>
                <a:spcPts val="320"/>
              </a:spcBef>
              <a:spcAft>
                <a:spcPts val="600"/>
              </a:spcAft>
              <a:buClr>
                <a:schemeClr val="accent1"/>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143000" marR="0" lvl="2" indent="-139700" algn="l" rtl="0">
              <a:spcBef>
                <a:spcPts val="280"/>
              </a:spcBef>
              <a:spcAft>
                <a:spcPts val="600"/>
              </a:spcAft>
              <a:buClr>
                <a:schemeClr val="accent1"/>
              </a:buClr>
              <a:buSzPct val="1000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600200" marR="0" lvl="3"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057400" marR="0" lvl="4" indent="-152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400000" marR="0" lvl="5" indent="-1648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2800000" marR="0" lvl="6" indent="-1584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200000" marR="0" lvl="7" indent="-1647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3600000" marR="0" lvl="8" indent="-158300" algn="l" rtl="0">
              <a:spcBef>
                <a:spcPts val="240"/>
              </a:spcBef>
              <a:spcAft>
                <a:spcPts val="600"/>
              </a:spcAft>
              <a:buClr>
                <a:schemeClr val="accent1"/>
              </a:buClr>
              <a:buSzPct val="1000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8" name="Shape 8"/>
          <p:cNvSpPr txBox="1">
            <a:spLocks noGrp="1"/>
          </p:cNvSpPr>
          <p:nvPr>
            <p:ph type="ftr" idx="11"/>
          </p:nvPr>
        </p:nvSpPr>
        <p:spPr>
          <a:xfrm>
            <a:off x="451514" y="6041362"/>
            <a:ext cx="8644319" cy="365125"/>
          </a:xfrm>
          <a:prstGeom prst="rect">
            <a:avLst/>
          </a:prstGeom>
          <a:noFill/>
          <a:ln>
            <a:noFill/>
          </a:ln>
        </p:spPr>
        <p:txBody>
          <a:bodyPr lIns="91425" tIns="91425" rIns="91425" bIns="91425" anchor="b" anchorCtr="0"/>
          <a:lstStyle>
            <a:lvl1pPr marL="0" marR="0" lvl="0" indent="0" algn="l" rtl="0">
              <a:spcBef>
                <a:spcPts val="0"/>
              </a:spcBef>
              <a:buNone/>
              <a:defRPr sz="9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 name="Shape 9"/>
          <p:cNvSpPr txBox="1">
            <a:spLocks noGrp="1"/>
          </p:cNvSpPr>
          <p:nvPr>
            <p:ph type="dt" idx="10"/>
          </p:nvPr>
        </p:nvSpPr>
        <p:spPr>
          <a:xfrm>
            <a:off x="9334625" y="6041362"/>
            <a:ext cx="1343705" cy="365125"/>
          </a:xfrm>
          <a:prstGeom prst="rect">
            <a:avLst/>
          </a:prstGeom>
          <a:noFill/>
          <a:ln>
            <a:noFill/>
          </a:ln>
        </p:spPr>
        <p:txBody>
          <a:bodyPr lIns="91425" tIns="91425" rIns="91425" bIns="91425" anchor="b" anchorCtr="0"/>
          <a:lstStyle>
            <a:lvl1pPr marL="0" marR="0" lvl="0" indent="0" algn="r" rtl="0">
              <a:spcBef>
                <a:spcPts val="0"/>
              </a:spcBef>
              <a:buNone/>
              <a:defRPr sz="9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 name="Shape 10"/>
          <p:cNvSpPr txBox="1">
            <a:spLocks noGrp="1"/>
          </p:cNvSpPr>
          <p:nvPr>
            <p:ph type="sldNum" idx="12"/>
          </p:nvPr>
        </p:nvSpPr>
        <p:spPr>
          <a:xfrm>
            <a:off x="10678331" y="5915887"/>
            <a:ext cx="1062155" cy="490599"/>
          </a:xfrm>
          <a:prstGeom prst="rect">
            <a:avLst/>
          </a:prstGeom>
          <a:noFill/>
          <a:ln>
            <a:noFill/>
          </a:ln>
        </p:spPr>
        <p:txBody>
          <a:bodyPr lIns="91425" tIns="45700" rIns="91425" bIns="10800" anchor="b" anchorCtr="0">
            <a:noAutofit/>
          </a:bodyPr>
          <a:lstStyle/>
          <a:p>
            <a:pPr marL="0" marR="0" lvl="0" indent="0" algn="r" rtl="0">
              <a:spcBef>
                <a:spcPts val="0"/>
              </a:spcBef>
              <a:buSzPct val="25000"/>
              <a:buNone/>
            </a:pPr>
            <a:fld id="{00000000-1234-1234-1234-123412341234}" type="slidenum">
              <a:rPr lang="en-US" sz="2000" b="0" i="0" u="none" strike="noStrike" cap="none">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373583" y="8120110"/>
            <a:ext cx="10571999" cy="2971050"/>
          </a:xfrm>
          <a:prstGeom prst="rect">
            <a:avLst/>
          </a:prstGeom>
          <a:noFill/>
          <a:ln>
            <a:noFill/>
          </a:ln>
          <a:effectLst>
            <a:outerShdw blurRad="50799">
              <a:srgbClr val="000000">
                <a:alpha val="60000"/>
              </a:srgbClr>
            </a:outerShdw>
          </a:effectLst>
        </p:spPr>
        <p:txBody>
          <a:bodyPr lIns="91425" tIns="45700" rIns="91425" bIns="45700" anchor="b" anchorCtr="0">
            <a:noAutofit/>
          </a:bodyPr>
          <a:lstStyle/>
          <a:p>
            <a:pPr marL="0" marR="0" lvl="0" indent="0" algn="l" rtl="0">
              <a:spcBef>
                <a:spcPts val="0"/>
              </a:spcBef>
              <a:buClr>
                <a:srgbClr val="FEFEFE"/>
              </a:buClr>
              <a:buSzPct val="25000"/>
              <a:buFont typeface="Century Gothic"/>
              <a:buNone/>
            </a:pPr>
            <a:endParaRPr sz="5400" b="1" i="0" u="none" strike="noStrike" cap="none">
              <a:solidFill>
                <a:srgbClr val="FEFEFE"/>
              </a:solidFill>
              <a:latin typeface="Century Gothic"/>
              <a:ea typeface="Century Gothic"/>
              <a:cs typeface="Century Gothic"/>
              <a:sym typeface="Century Gothic"/>
            </a:endParaRPr>
          </a:p>
        </p:txBody>
      </p:sp>
      <p:sp>
        <p:nvSpPr>
          <p:cNvPr id="116" name="Shape 116"/>
          <p:cNvSpPr txBox="1">
            <a:spLocks noGrp="1"/>
          </p:cNvSpPr>
          <p:nvPr>
            <p:ph type="subTitle" idx="1"/>
          </p:nvPr>
        </p:nvSpPr>
        <p:spPr>
          <a:xfrm>
            <a:off x="810000" y="5280846"/>
            <a:ext cx="10571999" cy="1438607"/>
          </a:xfrm>
          <a:prstGeom prst="rect">
            <a:avLst/>
          </a:prstGeom>
          <a:noFill/>
          <a:ln>
            <a:noFill/>
          </a:ln>
          <a:effectLst>
            <a:outerShdw blurRad="50799">
              <a:srgbClr val="000000">
                <a:alpha val="40000"/>
              </a:srgbClr>
            </a:outerShdw>
          </a:effectLst>
        </p:spPr>
        <p:txBody>
          <a:bodyPr lIns="91425" tIns="45700" rIns="91425" bIns="45700" anchor="t" anchorCtr="0">
            <a:noAutofit/>
          </a:bodyPr>
          <a:lstStyle/>
          <a:p>
            <a:pPr marL="0" marR="0" lvl="0" indent="0" algn="l" rtl="0">
              <a:lnSpc>
                <a:spcPct val="80000"/>
              </a:lnSpc>
              <a:spcBef>
                <a:spcPts val="0"/>
              </a:spcBef>
              <a:spcAft>
                <a:spcPts val="0"/>
              </a:spcAft>
              <a:buClr>
                <a:schemeClr val="accent1"/>
              </a:buClr>
              <a:buSzPct val="25000"/>
              <a:buFont typeface="Noto Sans Symbols"/>
              <a:buNone/>
            </a:pPr>
            <a:r>
              <a:rPr lang="en-US" sz="720" b="1" i="0" u="none" strike="noStrike" cap="none" dirty="0">
                <a:solidFill>
                  <a:schemeClr val="lt1"/>
                </a:solidFill>
                <a:latin typeface="Century Gothic"/>
                <a:ea typeface="Century Gothic"/>
                <a:cs typeface="Century Gothic"/>
                <a:sym typeface="Century Gothic"/>
              </a:rPr>
              <a:t> </a:t>
            </a:r>
          </a:p>
          <a:p>
            <a:pPr marL="0" marR="0" lvl="0" indent="0" algn="l" rtl="0">
              <a:lnSpc>
                <a:spcPct val="80000"/>
              </a:lnSpc>
              <a:spcBef>
                <a:spcPts val="1040"/>
              </a:spcBef>
              <a:spcAft>
                <a:spcPts val="0"/>
              </a:spcAft>
              <a:buClr>
                <a:schemeClr val="accent1"/>
              </a:buClr>
              <a:buSzPct val="25000"/>
              <a:buFont typeface="Noto Sans Symbols"/>
              <a:buNone/>
            </a:pPr>
            <a:r>
              <a:rPr lang="en-US" sz="2200" b="1" i="0" u="none" strike="noStrike" cap="none" dirty="0">
                <a:solidFill>
                  <a:schemeClr val="lt1"/>
                </a:solidFill>
                <a:latin typeface="Century Gothic"/>
                <a:ea typeface="Century Gothic"/>
                <a:cs typeface="Century Gothic"/>
                <a:sym typeface="Century Gothic"/>
              </a:rPr>
              <a:t>Douglas Hartmann, Teresa </a:t>
            </a:r>
            <a:r>
              <a:rPr lang="en-US" sz="2200" b="1" i="0" u="none" strike="noStrike" cap="none" dirty="0" err="1">
                <a:solidFill>
                  <a:schemeClr val="lt1"/>
                </a:solidFill>
                <a:latin typeface="Century Gothic"/>
                <a:ea typeface="Century Gothic"/>
                <a:cs typeface="Century Gothic"/>
                <a:sym typeface="Century Gothic"/>
              </a:rPr>
              <a:t>Toguchi</a:t>
            </a:r>
            <a:r>
              <a:rPr lang="en-US" sz="2200" b="1" i="0" u="none" strike="noStrike" cap="none" dirty="0">
                <a:solidFill>
                  <a:schemeClr val="lt1"/>
                </a:solidFill>
                <a:latin typeface="Century Gothic"/>
                <a:ea typeface="Century Gothic"/>
                <a:cs typeface="Century Gothic"/>
                <a:sym typeface="Century Gothic"/>
              </a:rPr>
              <a:t> Swartz, and</a:t>
            </a:r>
          </a:p>
          <a:p>
            <a:pPr marL="0" marR="0" lvl="0" indent="0" algn="l" rtl="0">
              <a:lnSpc>
                <a:spcPct val="80000"/>
              </a:lnSpc>
              <a:spcBef>
                <a:spcPts val="1040"/>
              </a:spcBef>
              <a:spcAft>
                <a:spcPts val="0"/>
              </a:spcAft>
              <a:buClr>
                <a:schemeClr val="accent1"/>
              </a:buClr>
              <a:buSzPct val="25000"/>
              <a:buFont typeface="Noto Sans Symbols"/>
              <a:buNone/>
            </a:pPr>
            <a:r>
              <a:rPr lang="en-US" sz="2200" b="1" i="0" u="none" strike="noStrike" cap="none" dirty="0">
                <a:solidFill>
                  <a:schemeClr val="lt1"/>
                </a:solidFill>
                <a:latin typeface="Century Gothic"/>
                <a:ea typeface="Century Gothic"/>
                <a:cs typeface="Century Gothic"/>
                <a:sym typeface="Century Gothic"/>
              </a:rPr>
              <a:t>Alex Manning</a:t>
            </a:r>
          </a:p>
          <a:p>
            <a:pPr marL="0" marR="0" lvl="0" indent="0" algn="l" rtl="0">
              <a:lnSpc>
                <a:spcPct val="80000"/>
              </a:lnSpc>
              <a:spcBef>
                <a:spcPts val="856"/>
              </a:spcBef>
              <a:spcAft>
                <a:spcPts val="0"/>
              </a:spcAft>
              <a:buClr>
                <a:schemeClr val="accent1"/>
              </a:buClr>
              <a:buSzPct val="25000"/>
              <a:buFont typeface="Noto Sans Symbols"/>
              <a:buNone/>
            </a:pPr>
            <a:r>
              <a:rPr lang="en-US" sz="1280" b="1" i="0" u="none" strike="noStrike" cap="none" dirty="0">
                <a:solidFill>
                  <a:schemeClr val="lt1"/>
                </a:solidFill>
                <a:latin typeface="Century Gothic"/>
                <a:ea typeface="Century Gothic"/>
                <a:cs typeface="Century Gothic"/>
                <a:sym typeface="Century Gothic"/>
              </a:rPr>
              <a:t>University of Minnesota </a:t>
            </a:r>
          </a:p>
          <a:p>
            <a:pPr marL="0" marR="0" lvl="0" indent="0" algn="l" rtl="0">
              <a:lnSpc>
                <a:spcPct val="80000"/>
              </a:lnSpc>
              <a:spcBef>
                <a:spcPts val="1040"/>
              </a:spcBef>
              <a:spcAft>
                <a:spcPts val="0"/>
              </a:spcAft>
              <a:buClr>
                <a:schemeClr val="accent1"/>
              </a:buClr>
              <a:buSzPct val="25000"/>
              <a:buFont typeface="Noto Sans Symbols"/>
              <a:buNone/>
            </a:pPr>
            <a:endParaRPr sz="2200" b="0" i="0" u="none" strike="noStrike" cap="none" dirty="0">
              <a:solidFill>
                <a:schemeClr val="lt1"/>
              </a:solidFill>
              <a:latin typeface="Century Gothic"/>
              <a:ea typeface="Century Gothic"/>
              <a:cs typeface="Century Gothic"/>
              <a:sym typeface="Century Gothic"/>
            </a:endParaRPr>
          </a:p>
          <a:p>
            <a:pPr marL="0" marR="0" lvl="0" indent="0" algn="l" rtl="0">
              <a:lnSpc>
                <a:spcPct val="80000"/>
              </a:lnSpc>
              <a:spcBef>
                <a:spcPts val="744"/>
              </a:spcBef>
              <a:spcAft>
                <a:spcPts val="0"/>
              </a:spcAft>
              <a:buClr>
                <a:schemeClr val="accent1"/>
              </a:buClr>
              <a:buSzPct val="25000"/>
              <a:buFont typeface="Noto Sans Symbols"/>
              <a:buNone/>
            </a:pPr>
            <a:endParaRPr sz="720" b="0" i="0" u="none" strike="noStrike" cap="none" dirty="0">
              <a:solidFill>
                <a:schemeClr val="lt1"/>
              </a:solidFill>
              <a:latin typeface="Century Gothic"/>
              <a:ea typeface="Century Gothic"/>
              <a:cs typeface="Century Gothic"/>
              <a:sym typeface="Century Gothic"/>
            </a:endParaRPr>
          </a:p>
        </p:txBody>
      </p:sp>
      <p:sp>
        <p:nvSpPr>
          <p:cNvPr id="117" name="Shape 117"/>
          <p:cNvSpPr txBox="1"/>
          <p:nvPr/>
        </p:nvSpPr>
        <p:spPr>
          <a:xfrm>
            <a:off x="498764" y="623454"/>
            <a:ext cx="8956963" cy="378565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b="1" i="0" u="none" strike="noStrike" cap="none" dirty="0">
                <a:solidFill>
                  <a:schemeClr val="lt1"/>
                </a:solidFill>
                <a:latin typeface="Century Gothic"/>
                <a:ea typeface="Century Gothic"/>
                <a:cs typeface="Century Gothic"/>
                <a:sym typeface="Century Gothic"/>
              </a:rPr>
              <a:t>Racial Variations in Understandings and Experiences of Organized, Out-of-School Youth Activities</a:t>
            </a:r>
            <a:r>
              <a:rPr lang="en-US" sz="4800" b="0" i="0" u="none" strike="noStrike" cap="none" dirty="0">
                <a:solidFill>
                  <a:schemeClr val="lt1"/>
                </a:solidFill>
                <a:latin typeface="Century Gothic"/>
                <a:ea typeface="Century Gothic"/>
                <a:cs typeface="Century Gothic"/>
                <a:sym typeface="Century Gothic"/>
              </a:rPr>
              <a:t/>
            </a:r>
            <a:br>
              <a:rPr lang="en-US" sz="4800" b="0" i="0" u="none" strike="noStrike" cap="none" dirty="0">
                <a:solidFill>
                  <a:schemeClr val="lt1"/>
                </a:solidFill>
                <a:latin typeface="Century Gothic"/>
                <a:ea typeface="Century Gothic"/>
                <a:cs typeface="Century Gothic"/>
                <a:sym typeface="Century Gothic"/>
              </a:rPr>
            </a:br>
            <a:endParaRPr lang="en-US" sz="4800" b="0" i="0" u="none" strike="noStrike" cap="none" dirty="0">
              <a:solidFill>
                <a:schemeClr val="lt1"/>
              </a:solidFill>
              <a:latin typeface="Century Gothic"/>
              <a:ea typeface="Century Gothic"/>
              <a:cs typeface="Century Gothic"/>
              <a:sym typeface="Century Gothic"/>
            </a:endParaRPr>
          </a:p>
        </p:txBody>
      </p:sp>
      <p:pic>
        <p:nvPicPr>
          <p:cNvPr id="118" name="Shape 118"/>
          <p:cNvPicPr preferRelativeResize="0"/>
          <p:nvPr/>
        </p:nvPicPr>
        <p:blipFill>
          <a:blip r:embed="rId3">
            <a:alphaModFix/>
          </a:blip>
          <a:stretch>
            <a:fillRect/>
          </a:stretch>
        </p:blipFill>
        <p:spPr>
          <a:xfrm>
            <a:off x="5942475" y="-187049"/>
            <a:ext cx="6195725" cy="5406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7B0A-9A4E-5448-9E9C-92E863AA4F22}"/>
              </a:ext>
            </a:extLst>
          </p:cNvPr>
          <p:cNvSpPr>
            <a:spLocks noGrp="1"/>
          </p:cNvSpPr>
          <p:nvPr>
            <p:ph type="title"/>
          </p:nvPr>
        </p:nvSpPr>
        <p:spPr/>
        <p:txBody>
          <a:bodyPr/>
          <a:lstStyle/>
          <a:p>
            <a:r>
              <a:rPr lang="en-US" dirty="0"/>
              <a:t>III. Initial Findings</a:t>
            </a:r>
          </a:p>
        </p:txBody>
      </p:sp>
    </p:spTree>
    <p:extLst>
      <p:ext uri="{BB962C8B-B14F-4D97-AF65-F5344CB8AC3E}">
        <p14:creationId xmlns:p14="http://schemas.microsoft.com/office/powerpoint/2010/main" val="523019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5F68-1FBA-8F45-874B-CFB15ACC2FEA}"/>
              </a:ext>
            </a:extLst>
          </p:cNvPr>
          <p:cNvSpPr>
            <a:spLocks noGrp="1"/>
          </p:cNvSpPr>
          <p:nvPr>
            <p:ph type="title"/>
          </p:nvPr>
        </p:nvSpPr>
        <p:spPr/>
        <p:txBody>
          <a:bodyPr/>
          <a:lstStyle/>
          <a:p>
            <a:r>
              <a:rPr lang="en-US" dirty="0"/>
              <a:t>Theme 1: General Race Talk</a:t>
            </a:r>
          </a:p>
        </p:txBody>
      </p:sp>
      <p:sp>
        <p:nvSpPr>
          <p:cNvPr id="3" name="Text Placeholder 2">
            <a:extLst>
              <a:ext uri="{FF2B5EF4-FFF2-40B4-BE49-F238E27FC236}">
                <a16:creationId xmlns:a16="http://schemas.microsoft.com/office/drawing/2014/main" id="{ECACA43E-B5E3-2841-8B64-33C3D0EEADF9}"/>
              </a:ext>
            </a:extLst>
          </p:cNvPr>
          <p:cNvSpPr>
            <a:spLocks noGrp="1"/>
          </p:cNvSpPr>
          <p:nvPr>
            <p:ph type="body" idx="1"/>
          </p:nvPr>
        </p:nvSpPr>
        <p:spPr/>
        <p:txBody>
          <a:bodyPr/>
          <a:lstStyle/>
          <a:p>
            <a:endParaRPr lang="en-US" sz="2800" dirty="0"/>
          </a:p>
          <a:p>
            <a:pPr marL="0" lvl="0" indent="0">
              <a:spcBef>
                <a:spcPts val="0"/>
              </a:spcBef>
              <a:buClr>
                <a:schemeClr val="lt1"/>
              </a:buClr>
              <a:buNone/>
            </a:pPr>
            <a:r>
              <a:rPr lang="en-US" sz="2800" dirty="0"/>
              <a:t>Respondents uncomfortable talking about race—especially white parents</a:t>
            </a:r>
          </a:p>
          <a:p>
            <a:pPr marL="285750" lvl="0" indent="-285750">
              <a:spcBef>
                <a:spcPts val="0"/>
              </a:spcBef>
              <a:buClr>
                <a:schemeClr val="lt1"/>
              </a:buClr>
              <a:buFont typeface="Arial"/>
              <a:buChar char="•"/>
            </a:pPr>
            <a:endParaRPr lang="en-US" sz="2800" dirty="0"/>
          </a:p>
          <a:p>
            <a:pPr marL="0" lvl="0" indent="0">
              <a:spcBef>
                <a:spcPts val="0"/>
              </a:spcBef>
              <a:buClr>
                <a:schemeClr val="lt1"/>
              </a:buClr>
              <a:buNone/>
            </a:pPr>
            <a:r>
              <a:rPr lang="en-US" sz="2800" dirty="0"/>
              <a:t>Prefer the language of “diversity”</a:t>
            </a:r>
          </a:p>
          <a:p>
            <a:pPr marL="400050" lvl="1" indent="0">
              <a:spcBef>
                <a:spcPts val="0"/>
              </a:spcBef>
              <a:buClr>
                <a:schemeClr val="lt1"/>
              </a:buClr>
              <a:buNone/>
            </a:pPr>
            <a:r>
              <a:rPr lang="en-US" sz="2600" dirty="0"/>
              <a:t>”Happy Talk” (Bell and Hartmann 2007)</a:t>
            </a:r>
          </a:p>
          <a:p>
            <a:pPr marL="285750" lvl="0" indent="-285750">
              <a:spcBef>
                <a:spcPts val="0"/>
              </a:spcBef>
              <a:buClr>
                <a:schemeClr val="lt1"/>
              </a:buClr>
              <a:buFont typeface="Arial"/>
              <a:buChar char="•"/>
            </a:pPr>
            <a:endParaRPr lang="en-US" sz="2800" dirty="0"/>
          </a:p>
          <a:p>
            <a:pPr marL="0" lvl="0" indent="0">
              <a:spcBef>
                <a:spcPts val="0"/>
              </a:spcBef>
              <a:buClr>
                <a:schemeClr val="lt1"/>
              </a:buClr>
              <a:buNone/>
            </a:pPr>
            <a:r>
              <a:rPr lang="en-US" sz="2800" dirty="0"/>
              <a:t>Diversity discourse varies by race</a:t>
            </a:r>
          </a:p>
          <a:p>
            <a:endParaRPr lang="en-US" dirty="0"/>
          </a:p>
        </p:txBody>
      </p:sp>
    </p:spTree>
    <p:extLst>
      <p:ext uri="{BB962C8B-B14F-4D97-AF65-F5344CB8AC3E}">
        <p14:creationId xmlns:p14="http://schemas.microsoft.com/office/powerpoint/2010/main" val="183452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810000" y="447187"/>
            <a:ext cx="10572000" cy="970500"/>
          </a:xfrm>
          <a:prstGeom prst="rect">
            <a:avLst/>
          </a:prstGeom>
          <a:noFill/>
          <a:ln>
            <a:noFill/>
          </a:ln>
          <a:effectLst>
            <a:outerShdw blurRad="50799">
              <a:srgbClr val="000000">
                <a:alpha val="60000"/>
              </a:srgbClr>
            </a:outerShdw>
          </a:effectLst>
        </p:spPr>
        <p:txBody>
          <a:bodyPr lIns="91425" tIns="45700" rIns="91425" bIns="45700" anchor="b" anchorCtr="0">
            <a:noAutofit/>
          </a:bodyPr>
          <a:lstStyle/>
          <a:p>
            <a:pPr marL="0" marR="0" lvl="0" indent="0" algn="l" rtl="0">
              <a:spcBef>
                <a:spcPts val="0"/>
              </a:spcBef>
              <a:buClr>
                <a:srgbClr val="FEFEFE"/>
              </a:buClr>
              <a:buSzPct val="25000"/>
              <a:buFont typeface="Century Gothic"/>
              <a:buNone/>
            </a:pPr>
            <a:r>
              <a:rPr lang="en-US" sz="4000" b="1" i="0" u="none" strike="noStrike" cap="none" dirty="0">
                <a:solidFill>
                  <a:srgbClr val="FEFEFE"/>
                </a:solidFill>
                <a:latin typeface="Century Gothic"/>
                <a:ea typeface="Century Gothic"/>
                <a:cs typeface="Century Gothic"/>
                <a:sym typeface="Century Gothic"/>
              </a:rPr>
              <a:t>1a. Exposure </a:t>
            </a:r>
            <a:r>
              <a:rPr lang="en-US" sz="4000" b="0" i="0" u="none" strike="noStrike" cap="none" dirty="0">
                <a:solidFill>
                  <a:srgbClr val="FEFEFE"/>
                </a:solidFill>
              </a:rPr>
              <a:t>v. Acceptance—white version</a:t>
            </a:r>
          </a:p>
        </p:txBody>
      </p:sp>
      <p:sp>
        <p:nvSpPr>
          <p:cNvPr id="172" name="Shape 172"/>
          <p:cNvSpPr txBox="1">
            <a:spLocks noGrp="1"/>
          </p:cNvSpPr>
          <p:nvPr>
            <p:ph type="body" idx="1"/>
          </p:nvPr>
        </p:nvSpPr>
        <p:spPr>
          <a:xfrm>
            <a:off x="286500" y="2438448"/>
            <a:ext cx="11619000" cy="4346400"/>
          </a:xfrm>
          <a:prstGeom prst="rect">
            <a:avLst/>
          </a:prstGeom>
          <a:noFill/>
          <a:ln>
            <a:noFill/>
          </a:ln>
          <a:effectLst>
            <a:outerShdw blurRad="50799">
              <a:srgbClr val="000000">
                <a:alpha val="40000"/>
              </a:srgbClr>
            </a:outerShdw>
          </a:effectLst>
        </p:spPr>
        <p:txBody>
          <a:bodyPr lIns="91425" tIns="45700" rIns="91425" bIns="45700" anchor="ctr" anchorCtr="0">
            <a:noAutofit/>
          </a:bodyPr>
          <a:lstStyle/>
          <a:p>
            <a:pPr marL="342900" marR="0" lvl="0" indent="-342900" algn="l" rtl="0">
              <a:spcBef>
                <a:spcPts val="0"/>
              </a:spcBef>
              <a:spcAft>
                <a:spcPts val="0"/>
              </a:spcAft>
              <a:buClr>
                <a:schemeClr val="accent1"/>
              </a:buClr>
              <a:buSzPct val="900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“I think that's important… it's really easy, </a:t>
            </a:r>
            <a:r>
              <a:rPr lang="en-US" sz="2000" b="1" i="0" u="none" strike="noStrike" cap="none" dirty="0">
                <a:solidFill>
                  <a:schemeClr val="lt1"/>
                </a:solidFill>
                <a:latin typeface="Century Gothic"/>
                <a:ea typeface="Century Gothic"/>
                <a:cs typeface="Century Gothic"/>
                <a:sym typeface="Century Gothic"/>
              </a:rPr>
              <a:t>particularly in our neighborhood</a:t>
            </a:r>
            <a:r>
              <a:rPr lang="en-US" sz="2000" b="0" i="0" u="none" strike="noStrike" cap="none" dirty="0">
                <a:solidFill>
                  <a:schemeClr val="lt1"/>
                </a:solidFill>
                <a:latin typeface="Century Gothic"/>
                <a:ea typeface="Century Gothic"/>
                <a:cs typeface="Century Gothic"/>
                <a:sym typeface="Century Gothic"/>
              </a:rPr>
              <a:t>, to see only people of certain type. </a:t>
            </a:r>
            <a:r>
              <a:rPr lang="en-US" sz="2000" dirty="0"/>
              <a:t>[Through activities kids get]</a:t>
            </a:r>
            <a:r>
              <a:rPr lang="en-US" sz="2000" b="0" i="0" u="none" strike="noStrike" cap="none" dirty="0">
                <a:solidFill>
                  <a:schemeClr val="lt1"/>
                </a:solidFill>
                <a:latin typeface="Century Gothic"/>
                <a:ea typeface="Century Gothic"/>
                <a:cs typeface="Century Gothic"/>
                <a:sym typeface="Century Gothic"/>
              </a:rPr>
              <a:t> to know, to be </a:t>
            </a:r>
            <a:r>
              <a:rPr lang="en-US" sz="2000" b="1" i="0" u="none" strike="noStrike" cap="none" dirty="0">
                <a:solidFill>
                  <a:schemeClr val="lt1"/>
                </a:solidFill>
                <a:latin typeface="Century Gothic"/>
                <a:ea typeface="Century Gothic"/>
                <a:cs typeface="Century Gothic"/>
                <a:sym typeface="Century Gothic"/>
              </a:rPr>
              <a:t>comfortable with </a:t>
            </a:r>
            <a:r>
              <a:rPr lang="en-US" sz="2000" i="0" u="none" strike="noStrike" cap="none" dirty="0">
                <a:solidFill>
                  <a:schemeClr val="lt1"/>
                </a:solidFill>
              </a:rPr>
              <a:t>[</a:t>
            </a:r>
            <a:r>
              <a:rPr lang="en-US" sz="2000" b="1" i="0" u="none" strike="noStrike" cap="none" dirty="0">
                <a:solidFill>
                  <a:schemeClr val="lt1"/>
                </a:solidFill>
                <a:latin typeface="Century Gothic"/>
                <a:ea typeface="Century Gothic"/>
                <a:cs typeface="Century Gothic"/>
                <a:sym typeface="Century Gothic"/>
              </a:rPr>
              <a:t>diversity</a:t>
            </a:r>
            <a:r>
              <a:rPr lang="en-US" sz="2000" b="0" i="0" u="none" strike="noStrike" cap="none" dirty="0">
                <a:solidFill>
                  <a:schemeClr val="lt1"/>
                </a:solidFill>
                <a:latin typeface="Century Gothic"/>
                <a:ea typeface="Century Gothic"/>
                <a:cs typeface="Century Gothic"/>
                <a:sym typeface="Century Gothic"/>
              </a:rPr>
              <a:t>], and to know that we all make the world. And you </a:t>
            </a:r>
            <a:r>
              <a:rPr lang="en-US" sz="2000" b="1" i="0" u="none" strike="noStrike" cap="none" dirty="0">
                <a:solidFill>
                  <a:schemeClr val="lt1"/>
                </a:solidFill>
                <a:latin typeface="Century Gothic"/>
                <a:ea typeface="Century Gothic"/>
                <a:cs typeface="Century Gothic"/>
                <a:sym typeface="Century Gothic"/>
              </a:rPr>
              <a:t>get exposure </a:t>
            </a:r>
            <a:r>
              <a:rPr lang="en-US" sz="2000" b="0" i="0" u="none" strike="noStrike" cap="none" dirty="0">
                <a:solidFill>
                  <a:schemeClr val="lt1"/>
                </a:solidFill>
                <a:latin typeface="Century Gothic"/>
                <a:ea typeface="Century Gothic"/>
                <a:cs typeface="Century Gothic"/>
                <a:sym typeface="Century Gothic"/>
              </a:rPr>
              <a:t>to different language, different culture, different ways of thinking about things, and that your way isn't the only way.” </a:t>
            </a:r>
            <a:r>
              <a:rPr lang="en-US" sz="1800" b="0" i="0" u="none" strike="noStrike" cap="none" dirty="0">
                <a:solidFill>
                  <a:schemeClr val="lt1"/>
                </a:solidFill>
                <a:latin typeface="Century Gothic"/>
                <a:ea typeface="Century Gothic"/>
                <a:cs typeface="Century Gothic"/>
                <a:sym typeface="Century Gothic"/>
              </a:rPr>
              <a:t>(Patricia, White, middle class, urban)</a:t>
            </a:r>
          </a:p>
          <a:p>
            <a:pPr marL="0" marR="0" lvl="0" indent="0" algn="l" rtl="0">
              <a:spcBef>
                <a:spcPts val="0"/>
              </a:spcBef>
              <a:spcAft>
                <a:spcPts val="0"/>
              </a:spcAft>
              <a:buNone/>
            </a:pPr>
            <a:endParaRPr dirty="0"/>
          </a:p>
          <a:p>
            <a:pPr lvl="0" rtl="0">
              <a:spcBef>
                <a:spcPts val="0"/>
              </a:spcBef>
              <a:spcAft>
                <a:spcPts val="0"/>
              </a:spcAft>
              <a:buClr>
                <a:srgbClr val="FFFFFF"/>
              </a:buClr>
              <a:buSzPct val="90000"/>
              <a:buFont typeface="Century Gothic"/>
              <a:buChar char="○"/>
            </a:pPr>
            <a:r>
              <a:rPr lang="en-US" sz="2000" dirty="0">
                <a:solidFill>
                  <a:srgbClr val="FFFFFF"/>
                </a:solidFill>
              </a:rPr>
              <a:t>“I don't think that you need to worry so much about diversity in school, if they're getting diversity outside of school. </a:t>
            </a:r>
            <a:r>
              <a:rPr lang="en-US" sz="2000" dirty="0" err="1">
                <a:solidFill>
                  <a:srgbClr val="FFFFFF"/>
                </a:solidFill>
              </a:rPr>
              <a:t>‘Cause</a:t>
            </a:r>
            <a:r>
              <a:rPr lang="en-US" sz="2000" dirty="0">
                <a:solidFill>
                  <a:srgbClr val="FFFFFF"/>
                </a:solidFill>
              </a:rPr>
              <a:t> we live in the city, so you know, there's going to be diversity everywhere. Um, but </a:t>
            </a:r>
            <a:r>
              <a:rPr lang="en-US" sz="2000" b="1" dirty="0">
                <a:solidFill>
                  <a:srgbClr val="FFFFFF"/>
                </a:solidFill>
              </a:rPr>
              <a:t>that is something that they're getting through their extracurriculars</a:t>
            </a:r>
            <a:r>
              <a:rPr lang="en-US" sz="2000" dirty="0">
                <a:solidFill>
                  <a:srgbClr val="FFFFFF"/>
                </a:solidFill>
              </a:rPr>
              <a:t>, if they're doing that through the city, and </a:t>
            </a:r>
            <a:r>
              <a:rPr lang="en-US" sz="2000" b="1" dirty="0">
                <a:solidFill>
                  <a:srgbClr val="FFFFFF"/>
                </a:solidFill>
              </a:rPr>
              <a:t>so you don't need to be so concerned with it at school</a:t>
            </a:r>
            <a:r>
              <a:rPr lang="en-US" dirty="0">
                <a:solidFill>
                  <a:srgbClr val="FFFFFF"/>
                </a:solidFill>
              </a:rPr>
              <a:t>.” (Carrie, White, middle-class, urban)</a:t>
            </a:r>
          </a:p>
          <a:p>
            <a:pPr marL="0" lvl="0" indent="0" rtl="0">
              <a:spcBef>
                <a:spcPts val="0"/>
              </a:spcBef>
              <a:spcAft>
                <a:spcPts val="0"/>
              </a:spcAft>
              <a:buNone/>
            </a:pPr>
            <a:endParaRPr dirty="0">
              <a:solidFill>
                <a:srgbClr val="FFFFFF"/>
              </a:solidFill>
            </a:endParaRPr>
          </a:p>
          <a:p>
            <a:pPr lvl="0" rtl="0">
              <a:spcBef>
                <a:spcPts val="0"/>
              </a:spcBef>
              <a:spcAft>
                <a:spcPts val="0"/>
              </a:spcAft>
              <a:buClr>
                <a:srgbClr val="FFFFFF"/>
              </a:buClr>
              <a:buSzPct val="90000"/>
              <a:buFont typeface="Century Gothic"/>
              <a:buChar char="○"/>
            </a:pPr>
            <a:r>
              <a:rPr lang="en-US" sz="2000" dirty="0">
                <a:solidFill>
                  <a:srgbClr val="FFFFFF"/>
                </a:solidFill>
              </a:rPr>
              <a:t>“I definitely want them to be exposed to different kids of different nationalities, different...</a:t>
            </a:r>
            <a:r>
              <a:rPr lang="en-US" sz="2000" b="1" dirty="0">
                <a:solidFill>
                  <a:srgbClr val="FFFFFF"/>
                </a:solidFill>
              </a:rPr>
              <a:t>I like the idea of them being exposed to lots of different people</a:t>
            </a:r>
            <a:r>
              <a:rPr lang="en-US" sz="2000" dirty="0">
                <a:solidFill>
                  <a:srgbClr val="FFFFFF"/>
                </a:solidFill>
              </a:rPr>
              <a:t>, different people from different backgrounds.”</a:t>
            </a:r>
            <a:r>
              <a:rPr lang="en-US" dirty="0">
                <a:solidFill>
                  <a:srgbClr val="FFFFFF"/>
                </a:solidFill>
              </a:rPr>
              <a:t> (Kimberly, White, middle class, urban)</a:t>
            </a:r>
          </a:p>
          <a:p>
            <a:pPr marL="0" lvl="0" indent="0" rtl="0">
              <a:spcBef>
                <a:spcPts val="0"/>
              </a:spcBef>
              <a:spcAft>
                <a:spcPts val="0"/>
              </a:spcAft>
              <a:buNone/>
            </a:pPr>
            <a:endParaRPr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10000" y="447187"/>
            <a:ext cx="10572000" cy="970500"/>
          </a:xfrm>
          <a:prstGeom prst="rect">
            <a:avLst/>
          </a:prstGeom>
        </p:spPr>
        <p:txBody>
          <a:bodyPr lIns="91425" tIns="91425" rIns="91425" bIns="91425" anchor="b" anchorCtr="0">
            <a:noAutofit/>
          </a:bodyPr>
          <a:lstStyle/>
          <a:p>
            <a:pPr lvl="0">
              <a:spcBef>
                <a:spcPts val="0"/>
              </a:spcBef>
              <a:buNone/>
            </a:pPr>
            <a:r>
              <a:rPr lang="en-US" b="0" dirty="0"/>
              <a:t>1a. Exposure vs </a:t>
            </a:r>
            <a:r>
              <a:rPr lang="en-US" dirty="0"/>
              <a:t>Acceptance</a:t>
            </a:r>
            <a:r>
              <a:rPr lang="en-US" b="0" dirty="0"/>
              <a:t>—</a:t>
            </a:r>
            <a:r>
              <a:rPr lang="en-US" dirty="0"/>
              <a:t>Parents of Color</a:t>
            </a:r>
          </a:p>
        </p:txBody>
      </p:sp>
      <p:sp>
        <p:nvSpPr>
          <p:cNvPr id="178" name="Shape 178"/>
          <p:cNvSpPr txBox="1">
            <a:spLocks noGrp="1"/>
          </p:cNvSpPr>
          <p:nvPr>
            <p:ph type="body" idx="1"/>
          </p:nvPr>
        </p:nvSpPr>
        <p:spPr>
          <a:xfrm>
            <a:off x="818700" y="2222273"/>
            <a:ext cx="10554600" cy="4225200"/>
          </a:xfrm>
          <a:prstGeom prst="rect">
            <a:avLst/>
          </a:prstGeom>
        </p:spPr>
        <p:txBody>
          <a:bodyPr lIns="91425" tIns="91425" rIns="91425" bIns="91425" anchor="ctr" anchorCtr="0">
            <a:noAutofit/>
          </a:bodyPr>
          <a:lstStyle/>
          <a:p>
            <a:pPr marL="0" lvl="0" indent="0" rtl="0">
              <a:spcBef>
                <a:spcPts val="0"/>
              </a:spcBef>
              <a:spcAft>
                <a:spcPts val="0"/>
              </a:spcAft>
              <a:buNone/>
            </a:pPr>
            <a:endParaRPr dirty="0"/>
          </a:p>
          <a:p>
            <a:pPr lvl="0" rtl="0">
              <a:spcBef>
                <a:spcPts val="960"/>
              </a:spcBef>
              <a:spcAft>
                <a:spcPts val="0"/>
              </a:spcAft>
              <a:buClr>
                <a:srgbClr val="FFFFFF"/>
              </a:buClr>
              <a:buFont typeface="Century Gothic"/>
            </a:pPr>
            <a:r>
              <a:rPr lang="en-US" dirty="0">
                <a:solidFill>
                  <a:srgbClr val="FFFFFF"/>
                </a:solidFill>
              </a:rPr>
              <a:t>“And what I like from ...this team, it's a mix… They are Mexican-American, African-American, Jamaican people. So it's good. Also it's important because everybody can have different racial roots or different points of views, but it's okay! </a:t>
            </a:r>
            <a:r>
              <a:rPr lang="en-US" b="1" dirty="0">
                <a:solidFill>
                  <a:srgbClr val="FFFFFF"/>
                </a:solidFill>
              </a:rPr>
              <a:t>It's okay being Mexican-American</a:t>
            </a:r>
            <a:r>
              <a:rPr lang="en-US" dirty="0">
                <a:solidFill>
                  <a:srgbClr val="FFFFFF"/>
                </a:solidFill>
              </a:rPr>
              <a:t>….That's what I want him to learn.” (Maria, Mexican-American, low-income, urban)</a:t>
            </a:r>
          </a:p>
          <a:p>
            <a:pPr marL="0" lvl="0" indent="0" rtl="0">
              <a:spcBef>
                <a:spcPts val="960"/>
              </a:spcBef>
              <a:spcAft>
                <a:spcPts val="0"/>
              </a:spcAft>
              <a:buNone/>
            </a:pPr>
            <a:endParaRPr dirty="0">
              <a:solidFill>
                <a:srgbClr val="FFFFFF"/>
              </a:solidFill>
            </a:endParaRPr>
          </a:p>
          <a:p>
            <a:pPr lvl="0" rtl="0">
              <a:spcBef>
                <a:spcPts val="0"/>
              </a:spcBef>
              <a:spcAft>
                <a:spcPts val="0"/>
              </a:spcAft>
              <a:buClr>
                <a:srgbClr val="FFFFFF"/>
              </a:buClr>
            </a:pPr>
            <a:r>
              <a:rPr lang="en-US" dirty="0">
                <a:solidFill>
                  <a:srgbClr val="FFFFFF"/>
                </a:solidFill>
              </a:rPr>
              <a:t>R: For my kids to have different cultures, to </a:t>
            </a:r>
            <a:r>
              <a:rPr lang="en-US" b="1" dirty="0">
                <a:solidFill>
                  <a:srgbClr val="FFFFFF"/>
                </a:solidFill>
              </a:rPr>
              <a:t>embrace different cultures </a:t>
            </a:r>
            <a:r>
              <a:rPr lang="en-US" dirty="0">
                <a:solidFill>
                  <a:srgbClr val="FFFFFF"/>
                </a:solidFill>
              </a:rPr>
              <a:t>in [church] services and youth group….It's the diversity. </a:t>
            </a:r>
            <a:r>
              <a:rPr lang="en-US" b="1" dirty="0">
                <a:solidFill>
                  <a:srgbClr val="FFFFFF"/>
                </a:solidFill>
              </a:rPr>
              <a:t>I feel welcome </a:t>
            </a:r>
            <a:r>
              <a:rPr lang="en-US" dirty="0">
                <a:solidFill>
                  <a:srgbClr val="FFFFFF"/>
                </a:solidFill>
              </a:rPr>
              <a:t>there. I just feel like home to me. It's where you can go feel that love. It feel not just going to church I am going to my family, </a:t>
            </a:r>
            <a:r>
              <a:rPr lang="en-US" b="1" dirty="0">
                <a:solidFill>
                  <a:srgbClr val="FFFFFF"/>
                </a:solidFill>
              </a:rPr>
              <a:t>like second home</a:t>
            </a:r>
            <a:r>
              <a:rPr lang="en-US" dirty="0">
                <a:solidFill>
                  <a:srgbClr val="FFFFFF"/>
                </a:solidFill>
              </a:rPr>
              <a:t>. Those are key things for me, diversity to go where I feel at home. </a:t>
            </a:r>
          </a:p>
          <a:p>
            <a:pPr lvl="0" rtl="0">
              <a:spcBef>
                <a:spcPts val="0"/>
              </a:spcBef>
              <a:spcAft>
                <a:spcPts val="0"/>
              </a:spcAft>
              <a:buClr>
                <a:srgbClr val="FFFFFF"/>
              </a:buClr>
            </a:pPr>
            <a:r>
              <a:rPr lang="en-US" dirty="0">
                <a:solidFill>
                  <a:srgbClr val="FFFFFF"/>
                </a:solidFill>
              </a:rPr>
              <a:t>I: Is important for you and your kids too? </a:t>
            </a:r>
            <a:br>
              <a:rPr lang="en-US" dirty="0">
                <a:solidFill>
                  <a:srgbClr val="FFFFFF"/>
                </a:solidFill>
              </a:rPr>
            </a:br>
            <a:r>
              <a:rPr lang="en-US" dirty="0">
                <a:solidFill>
                  <a:srgbClr val="FFFFFF"/>
                </a:solidFill>
              </a:rPr>
              <a:t>R: Yes very important. </a:t>
            </a:r>
            <a:r>
              <a:rPr lang="en-US" b="1" dirty="0">
                <a:solidFill>
                  <a:srgbClr val="FFFFFF"/>
                </a:solidFill>
              </a:rPr>
              <a:t>And to be comfortable.</a:t>
            </a:r>
            <a:r>
              <a:rPr lang="en-US" dirty="0">
                <a:solidFill>
                  <a:srgbClr val="FFFFFF"/>
                </a:solidFill>
              </a:rPr>
              <a:t> (Ron, African-American, low-income, suburban)</a:t>
            </a:r>
          </a:p>
          <a:p>
            <a:pPr lvl="0">
              <a:spcBef>
                <a:spcPts val="0"/>
              </a:spcBef>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10000" y="447187"/>
            <a:ext cx="11382000" cy="970450"/>
          </a:xfrm>
          <a:prstGeom prst="rect">
            <a:avLst/>
          </a:prstGeom>
          <a:noFill/>
          <a:ln>
            <a:noFill/>
          </a:ln>
          <a:effectLst>
            <a:outerShdw blurRad="50799">
              <a:srgbClr val="000000">
                <a:alpha val="60000"/>
              </a:srgbClr>
            </a:outerShdw>
          </a:effectLst>
        </p:spPr>
        <p:txBody>
          <a:bodyPr lIns="91425" tIns="45700" rIns="91425" bIns="45700" anchor="b" anchorCtr="0">
            <a:noAutofit/>
          </a:bodyPr>
          <a:lstStyle/>
          <a:p>
            <a:pPr marL="0" marR="0" lvl="0" indent="0" algn="l" rtl="0">
              <a:spcBef>
                <a:spcPts val="0"/>
              </a:spcBef>
              <a:buClr>
                <a:srgbClr val="FEFEFE"/>
              </a:buClr>
              <a:buSzPct val="25000"/>
              <a:buFont typeface="Century Gothic"/>
              <a:buNone/>
            </a:pPr>
            <a:r>
              <a:rPr lang="en-US" sz="4000" b="1" i="0" u="none" strike="noStrike" cap="none" dirty="0">
                <a:solidFill>
                  <a:srgbClr val="FEFEFE"/>
                </a:solidFill>
                <a:latin typeface="Century Gothic"/>
                <a:ea typeface="Century Gothic"/>
                <a:cs typeface="Century Gothic"/>
                <a:sym typeface="Century Gothic"/>
              </a:rPr>
              <a:t>Navigating White Spaces: Avoiding Isolation</a:t>
            </a:r>
          </a:p>
        </p:txBody>
      </p:sp>
      <p:sp>
        <p:nvSpPr>
          <p:cNvPr id="206" name="Shape 206"/>
          <p:cNvSpPr txBox="1">
            <a:spLocks noGrp="1"/>
          </p:cNvSpPr>
          <p:nvPr>
            <p:ph type="body" idx="1"/>
          </p:nvPr>
        </p:nvSpPr>
        <p:spPr>
          <a:xfrm>
            <a:off x="143300" y="1615150"/>
            <a:ext cx="8549700" cy="4972500"/>
          </a:xfrm>
          <a:prstGeom prst="rect">
            <a:avLst/>
          </a:prstGeom>
          <a:noFill/>
          <a:ln>
            <a:noFill/>
          </a:ln>
          <a:effectLst>
            <a:outerShdw blurRad="50799">
              <a:srgbClr val="000000">
                <a:alpha val="40000"/>
              </a:srgbClr>
            </a:outerShdw>
          </a:effectLst>
        </p:spPr>
        <p:txBody>
          <a:bodyPr lIns="91425" tIns="45700" rIns="91425" bIns="45700" anchor="ctr" anchorCtr="0">
            <a:noAutofit/>
          </a:bodyPr>
          <a:lstStyle/>
          <a:p>
            <a:pPr marL="342900" marR="0" lvl="0" indent="-364172" algn="l" rtl="0">
              <a:lnSpc>
                <a:spcPct val="80000"/>
              </a:lnSpc>
              <a:spcBef>
                <a:spcPts val="0"/>
              </a:spcBef>
              <a:spcAft>
                <a:spcPts val="0"/>
              </a:spcAft>
              <a:buClr>
                <a:schemeClr val="accent1"/>
              </a:buClr>
              <a:buSzPct val="1000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“Like with hockey for example. Hockey is traditionally a very </a:t>
            </a:r>
            <a:r>
              <a:rPr lang="en-US" sz="2000" b="1" i="0" u="none" strike="noStrike" cap="none" dirty="0">
                <a:solidFill>
                  <a:schemeClr val="lt1"/>
                </a:solidFill>
                <a:latin typeface="Century Gothic"/>
                <a:ea typeface="Century Gothic"/>
                <a:cs typeface="Century Gothic"/>
                <a:sym typeface="Century Gothic"/>
              </a:rPr>
              <a:t>white sport</a:t>
            </a:r>
            <a:r>
              <a:rPr lang="en-US" sz="2000" b="0" i="0" u="none" strike="noStrike" cap="none" dirty="0">
                <a:solidFill>
                  <a:schemeClr val="lt1"/>
                </a:solidFill>
                <a:latin typeface="Century Gothic"/>
                <a:ea typeface="Century Gothic"/>
                <a:cs typeface="Century Gothic"/>
                <a:sym typeface="Century Gothic"/>
              </a:rPr>
              <a:t>. And so, it's something that I'm always thinking... I mean </a:t>
            </a:r>
            <a:r>
              <a:rPr lang="en-US" sz="2000" b="1" i="0" u="none" strike="noStrike" cap="none" dirty="0">
                <a:solidFill>
                  <a:schemeClr val="lt1"/>
                </a:solidFill>
                <a:latin typeface="Century Gothic"/>
                <a:ea typeface="Century Gothic"/>
                <a:cs typeface="Century Gothic"/>
                <a:sym typeface="Century Gothic"/>
              </a:rPr>
              <a:t>race is</a:t>
            </a:r>
            <a:r>
              <a:rPr lang="is-IS" sz="2000" b="1" i="0" u="none" strike="noStrike" cap="none" dirty="0">
                <a:solidFill>
                  <a:schemeClr val="lt1"/>
                </a:solidFill>
                <a:latin typeface="Century Gothic"/>
                <a:ea typeface="Century Gothic"/>
                <a:cs typeface="Century Gothic"/>
                <a:sym typeface="Century Gothic"/>
              </a:rPr>
              <a:t>…</a:t>
            </a:r>
            <a:r>
              <a:rPr lang="en-US" sz="2000" b="0" i="0" u="none" strike="noStrike" cap="none" dirty="0">
                <a:solidFill>
                  <a:schemeClr val="lt1"/>
                </a:solidFill>
                <a:latin typeface="Century Gothic"/>
                <a:ea typeface="Century Gothic"/>
                <a:cs typeface="Century Gothic"/>
                <a:sym typeface="Century Gothic"/>
              </a:rPr>
              <a:t>always on my mind, and it's always on my mind when my kids enter sport, and the way also some of the children are looked at in the sport by the other parents and by the other kids, and so I definitely think it's a factor…But, it was important that I don't just show up, here we are to play hockey. But that she already had some friends that she had made that </a:t>
            </a:r>
            <a:r>
              <a:rPr lang="en-US" sz="2000" b="1" i="0" u="none" strike="noStrike" cap="none" dirty="0">
                <a:solidFill>
                  <a:schemeClr val="lt1"/>
                </a:solidFill>
                <a:latin typeface="Century Gothic"/>
                <a:ea typeface="Century Gothic"/>
                <a:cs typeface="Century Gothic"/>
                <a:sym typeface="Century Gothic"/>
              </a:rPr>
              <a:t>would accept her into the group</a:t>
            </a:r>
            <a:r>
              <a:rPr lang="en-US" sz="2000" b="0" i="0" u="none" strike="noStrike" cap="none" dirty="0">
                <a:solidFill>
                  <a:schemeClr val="lt1"/>
                </a:solidFill>
                <a:latin typeface="Century Gothic"/>
                <a:ea typeface="Century Gothic"/>
                <a:cs typeface="Century Gothic"/>
                <a:sym typeface="Century Gothic"/>
              </a:rPr>
              <a:t>. And that was really really important to me. I was not willing to just show up and say ‘Here I want my daughter to play hockey;. Which was one of the reasons that when I arrived and when you saw me, I said, ‘</a:t>
            </a:r>
            <a:r>
              <a:rPr lang="en-US" sz="2000" dirty="0"/>
              <a:t>Ruth</a:t>
            </a:r>
            <a:r>
              <a:rPr lang="en-US" sz="2000" b="0" i="0" u="none" strike="noStrike" cap="none" dirty="0">
                <a:solidFill>
                  <a:schemeClr val="lt1"/>
                </a:solidFill>
                <a:latin typeface="Century Gothic"/>
                <a:ea typeface="Century Gothic"/>
                <a:cs typeface="Century Gothic"/>
                <a:sym typeface="Century Gothic"/>
              </a:rPr>
              <a:t> go find your friend T</a:t>
            </a:r>
            <a:r>
              <a:rPr lang="en-US" sz="2000" dirty="0"/>
              <a:t>racy</a:t>
            </a:r>
            <a:r>
              <a:rPr lang="en-US" sz="2000" b="0" i="0" u="none" strike="noStrike" cap="none" dirty="0">
                <a:solidFill>
                  <a:schemeClr val="lt1"/>
                </a:solidFill>
                <a:latin typeface="Century Gothic"/>
                <a:ea typeface="Century Gothic"/>
                <a:cs typeface="Century Gothic"/>
                <a:sym typeface="Century Gothic"/>
              </a:rPr>
              <a:t>.’ </a:t>
            </a:r>
            <a:r>
              <a:rPr lang="en-US" sz="2000" dirty="0"/>
              <a:t> (Roger, </a:t>
            </a:r>
            <a:r>
              <a:rPr lang="en-US" sz="2000" b="0" i="0" u="none" strike="noStrike" cap="none" dirty="0">
                <a:solidFill>
                  <a:schemeClr val="lt1"/>
                </a:solidFill>
                <a:latin typeface="Century Gothic"/>
                <a:ea typeface="Century Gothic"/>
                <a:cs typeface="Century Gothic"/>
                <a:sym typeface="Century Gothic"/>
              </a:rPr>
              <a:t>African-American, middle-class, urban)</a:t>
            </a:r>
          </a:p>
        </p:txBody>
      </p:sp>
      <p:pic>
        <p:nvPicPr>
          <p:cNvPr id="2" name="Picture 1">
            <a:extLst>
              <a:ext uri="{FF2B5EF4-FFF2-40B4-BE49-F238E27FC236}">
                <a16:creationId xmlns:a16="http://schemas.microsoft.com/office/drawing/2014/main" id="{32A67E22-087E-F34D-9974-8D7CF8000B5D}"/>
              </a:ext>
            </a:extLst>
          </p:cNvPr>
          <p:cNvPicPr>
            <a:picLocks noChangeAspect="1"/>
          </p:cNvPicPr>
          <p:nvPr/>
        </p:nvPicPr>
        <p:blipFill>
          <a:blip r:embed="rId3"/>
          <a:stretch>
            <a:fillRect/>
          </a:stretch>
        </p:blipFill>
        <p:spPr>
          <a:xfrm>
            <a:off x="8590546" y="2481137"/>
            <a:ext cx="3601454" cy="314562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4519A-2E23-FC42-8FFC-CB9122174732}"/>
              </a:ext>
            </a:extLst>
          </p:cNvPr>
          <p:cNvSpPr>
            <a:spLocks noGrp="1"/>
          </p:cNvSpPr>
          <p:nvPr>
            <p:ph type="title"/>
          </p:nvPr>
        </p:nvSpPr>
        <p:spPr>
          <a:xfrm>
            <a:off x="810000" y="559153"/>
            <a:ext cx="10571997" cy="970450"/>
          </a:xfrm>
        </p:spPr>
        <p:txBody>
          <a:bodyPr/>
          <a:lstStyle/>
          <a:p>
            <a:r>
              <a:rPr lang="en-US" dirty="0"/>
              <a:t>1b. More explicitly racialized respondents…</a:t>
            </a:r>
          </a:p>
        </p:txBody>
      </p:sp>
      <p:sp>
        <p:nvSpPr>
          <p:cNvPr id="3" name="Text Placeholder 2">
            <a:extLst>
              <a:ext uri="{FF2B5EF4-FFF2-40B4-BE49-F238E27FC236}">
                <a16:creationId xmlns:a16="http://schemas.microsoft.com/office/drawing/2014/main" id="{0BF8CFFB-2CB9-404C-BCE2-6B8FD83728F8}"/>
              </a:ext>
            </a:extLst>
          </p:cNvPr>
          <p:cNvSpPr>
            <a:spLocks noGrp="1"/>
          </p:cNvSpPr>
          <p:nvPr>
            <p:ph type="body" idx="1"/>
          </p:nvPr>
        </p:nvSpPr>
        <p:spPr/>
        <p:txBody>
          <a:bodyPr/>
          <a:lstStyle/>
          <a:p>
            <a:r>
              <a:rPr lang="en-US" sz="2400" dirty="0"/>
              <a:t>Well-aware of racial differences and hierarchies, and even engage in overt racial stereotyping;</a:t>
            </a:r>
          </a:p>
          <a:p>
            <a:r>
              <a:rPr lang="en-US" sz="2400" dirty="0"/>
              <a:t>Explicit about racism in schools/education, workplace, and with respect to police;</a:t>
            </a:r>
          </a:p>
          <a:p>
            <a:r>
              <a:rPr lang="en-US" sz="2400" dirty="0"/>
              <a:t>Tend NOT to see kids activities in racial terms, want activities to be colorblind arena.</a:t>
            </a:r>
          </a:p>
        </p:txBody>
      </p:sp>
    </p:spTree>
    <p:extLst>
      <p:ext uri="{BB962C8B-B14F-4D97-AF65-F5344CB8AC3E}">
        <p14:creationId xmlns:p14="http://schemas.microsoft.com/office/powerpoint/2010/main" val="310678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919575" y="-1818030"/>
            <a:ext cx="10571997" cy="970450"/>
          </a:xfrm>
          <a:prstGeom prst="rect">
            <a:avLst/>
          </a:prstGeom>
          <a:noFill/>
          <a:ln>
            <a:noFill/>
          </a:ln>
          <a:effectLst>
            <a:outerShdw blurRad="50799">
              <a:srgbClr val="000000">
                <a:alpha val="60000"/>
              </a:srgbClr>
            </a:outerShdw>
          </a:effectLst>
        </p:spPr>
        <p:txBody>
          <a:bodyPr lIns="91425" tIns="45700" rIns="91425" bIns="45700" anchor="b" anchorCtr="0">
            <a:noAutofit/>
          </a:bodyPr>
          <a:lstStyle/>
          <a:p>
            <a:pPr marL="0" marR="0" lvl="0" indent="0" algn="l" rtl="0">
              <a:spcBef>
                <a:spcPts val="0"/>
              </a:spcBef>
              <a:buClr>
                <a:srgbClr val="FEFEFE"/>
              </a:buClr>
              <a:buSzPct val="25000"/>
              <a:buFont typeface="Century Gothic"/>
              <a:buNone/>
            </a:pPr>
            <a:endParaRPr lang="en-US" sz="4000" b="1" i="0" u="none" strike="noStrike" cap="none" dirty="0">
              <a:solidFill>
                <a:srgbClr val="FEFEFE"/>
              </a:solidFill>
              <a:latin typeface="Century Gothic"/>
              <a:ea typeface="Century Gothic"/>
              <a:cs typeface="Century Gothic"/>
              <a:sym typeface="Century Gothic"/>
            </a:endParaRPr>
          </a:p>
        </p:txBody>
      </p:sp>
      <p:pic>
        <p:nvPicPr>
          <p:cNvPr id="184" name="Shape 184"/>
          <p:cNvPicPr preferRelativeResize="0"/>
          <p:nvPr/>
        </p:nvPicPr>
        <p:blipFill rotWithShape="1">
          <a:blip r:embed="rId3">
            <a:alphaModFix amt="25000"/>
          </a:blip>
          <a:srcRect/>
          <a:stretch/>
        </p:blipFill>
        <p:spPr>
          <a:xfrm>
            <a:off x="0" y="0"/>
            <a:ext cx="12192000" cy="6858000"/>
          </a:xfrm>
          <a:prstGeom prst="rect">
            <a:avLst/>
          </a:prstGeom>
          <a:noFill/>
          <a:ln>
            <a:noFill/>
          </a:ln>
        </p:spPr>
      </p:pic>
      <p:sp>
        <p:nvSpPr>
          <p:cNvPr id="185" name="Shape 185"/>
          <p:cNvSpPr txBox="1"/>
          <p:nvPr/>
        </p:nvSpPr>
        <p:spPr>
          <a:xfrm>
            <a:off x="810000" y="561108"/>
            <a:ext cx="10329055"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dirty="0">
                <a:solidFill>
                  <a:schemeClr val="lt1"/>
                </a:solidFill>
                <a:latin typeface="Century Gothic"/>
                <a:ea typeface="Century Gothic"/>
                <a:cs typeface="Century Gothic"/>
                <a:sym typeface="Century Gothic"/>
              </a:rPr>
              <a:t>Theme 2: Motivations, Goals, and Beliefs about Youth Activities</a:t>
            </a:r>
          </a:p>
        </p:txBody>
      </p:sp>
      <p:sp>
        <p:nvSpPr>
          <p:cNvPr id="186" name="Shape 186"/>
          <p:cNvSpPr txBox="1"/>
          <p:nvPr/>
        </p:nvSpPr>
        <p:spPr>
          <a:xfrm>
            <a:off x="126477" y="2326086"/>
            <a:ext cx="11696100" cy="4343700"/>
          </a:xfrm>
          <a:prstGeom prst="rect">
            <a:avLst/>
          </a:prstGeom>
          <a:noFill/>
          <a:ln>
            <a:noFill/>
          </a:ln>
        </p:spPr>
        <p:txBody>
          <a:bodyPr lIns="91425" tIns="45700" rIns="91425" bIns="45700" anchor="t" anchorCtr="0">
            <a:noAutofit/>
          </a:bodyPr>
          <a:lstStyle/>
          <a:p>
            <a:pPr marL="457200" marR="0" lvl="1" algn="l" rtl="0">
              <a:spcBef>
                <a:spcPts val="0"/>
              </a:spcBef>
              <a:buClr>
                <a:schemeClr val="lt1"/>
              </a:buClr>
              <a:buSzPct val="100000"/>
            </a:pPr>
            <a:r>
              <a:rPr lang="en-US" sz="2800" b="0" i="0" u="none" strike="noStrike" cap="none" dirty="0">
                <a:solidFill>
                  <a:schemeClr val="lt1"/>
                </a:solidFill>
                <a:latin typeface="Century Gothic"/>
                <a:ea typeface="Century Gothic"/>
                <a:cs typeface="Century Gothic"/>
                <a:sym typeface="Century Gothic"/>
              </a:rPr>
              <a:t>1. Activity ethic and busyness as key </a:t>
            </a:r>
            <a:r>
              <a:rPr lang="en-US" sz="2800" dirty="0">
                <a:solidFill>
                  <a:schemeClr val="lt1"/>
                </a:solidFill>
                <a:latin typeface="Century Gothic"/>
                <a:ea typeface="Century Gothic"/>
                <a:cs typeface="Century Gothic"/>
                <a:sym typeface="Century Gothic"/>
              </a:rPr>
              <a:t>institutional domain, outlet, extension of “concerted cultivation”</a:t>
            </a:r>
            <a:endParaRPr lang="en-US" sz="2800" b="0" i="0" u="none" strike="noStrike" cap="none" dirty="0">
              <a:solidFill>
                <a:schemeClr val="lt1"/>
              </a:solidFill>
              <a:latin typeface="Century Gothic"/>
              <a:ea typeface="Century Gothic"/>
              <a:cs typeface="Century Gothic"/>
              <a:sym typeface="Century Gothic"/>
            </a:endParaRPr>
          </a:p>
          <a:p>
            <a:pPr marL="1270000" lvl="5">
              <a:buClr>
                <a:schemeClr val="lt1"/>
              </a:buClr>
              <a:buSzPct val="100000"/>
            </a:pPr>
            <a:r>
              <a:rPr lang="en-US" sz="2400" b="0" i="0" u="none" strike="noStrike" cap="none" dirty="0">
                <a:solidFill>
                  <a:schemeClr val="lt1"/>
                </a:solidFill>
                <a:latin typeface="Century Gothic"/>
                <a:ea typeface="Century Gothic"/>
                <a:cs typeface="Century Gothic"/>
                <a:sym typeface="Century Gothic"/>
              </a:rPr>
              <a:t>--confidence, resilience, self-esteem, skills-building, work ethic, teamwork, persistence, </a:t>
            </a:r>
            <a:r>
              <a:rPr lang="en-US" sz="2400" dirty="0">
                <a:solidFill>
                  <a:schemeClr val="lt1"/>
                </a:solidFill>
                <a:latin typeface="Century Gothic"/>
                <a:ea typeface="Century Gothic"/>
                <a:cs typeface="Century Gothic"/>
                <a:sym typeface="Century Gothic"/>
              </a:rPr>
              <a:t>goal orientation, academic achievement, health (physical and mental), </a:t>
            </a:r>
            <a:r>
              <a:rPr lang="en-US" sz="2400" b="0" i="0" u="none" strike="noStrike" cap="none" dirty="0">
                <a:solidFill>
                  <a:schemeClr val="lt1"/>
                </a:solidFill>
                <a:latin typeface="Century Gothic"/>
                <a:ea typeface="Century Gothic"/>
                <a:cs typeface="Century Gothic"/>
                <a:sym typeface="Century Gothic"/>
              </a:rPr>
              <a:t> interact with others, risk avoidance</a:t>
            </a:r>
          </a:p>
          <a:p>
            <a:pPr marL="914400" marR="0" lvl="1" indent="-457200" algn="l" rtl="0">
              <a:spcBef>
                <a:spcPts val="0"/>
              </a:spcBef>
              <a:buClr>
                <a:schemeClr val="lt1"/>
              </a:buClr>
              <a:buSzPct val="100000"/>
              <a:buFont typeface="Arial"/>
              <a:buChar char="•"/>
            </a:pPr>
            <a:endParaRPr lang="en-US" sz="2800" dirty="0">
              <a:solidFill>
                <a:schemeClr val="lt1"/>
              </a:solidFill>
              <a:latin typeface="Century Gothic"/>
              <a:ea typeface="Century Gothic"/>
              <a:cs typeface="Century Gothic"/>
              <a:sym typeface="Century Gothic"/>
            </a:endParaRPr>
          </a:p>
          <a:p>
            <a:pPr marL="457200" lvl="1">
              <a:buClr>
                <a:schemeClr val="lt1"/>
              </a:buClr>
              <a:buSzPct val="100000"/>
            </a:pPr>
            <a:r>
              <a:rPr lang="en-US" sz="2800" dirty="0">
                <a:solidFill>
                  <a:schemeClr val="lt1"/>
                </a:solidFill>
                <a:latin typeface="Century Gothic"/>
                <a:ea typeface="Century Gothic"/>
                <a:cs typeface="Century Gothic"/>
                <a:sym typeface="Century Gothic"/>
              </a:rPr>
              <a:t>2. Believe kids should choose freely</a:t>
            </a:r>
          </a:p>
          <a:p>
            <a:pPr marL="457200" lvl="1">
              <a:buClr>
                <a:schemeClr val="lt1"/>
              </a:buClr>
              <a:buSzPct val="100000"/>
            </a:pPr>
            <a:endParaRPr lang="en-US" sz="2800" dirty="0">
              <a:solidFill>
                <a:schemeClr val="lt1"/>
              </a:solidFill>
              <a:latin typeface="Century Gothic"/>
              <a:ea typeface="Century Gothic"/>
              <a:cs typeface="Century Gothic"/>
              <a:sym typeface="Century Gothic"/>
            </a:endParaRPr>
          </a:p>
          <a:p>
            <a:pPr marL="457200" lvl="1">
              <a:buClr>
                <a:schemeClr val="lt1"/>
              </a:buClr>
              <a:buSzPct val="100000"/>
            </a:pPr>
            <a:r>
              <a:rPr lang="en-US" sz="2800" dirty="0">
                <a:solidFill>
                  <a:schemeClr val="lt1"/>
                </a:solidFill>
                <a:latin typeface="Century Gothic"/>
                <a:ea typeface="Century Gothic"/>
                <a:cs typeface="Century Gothic"/>
                <a:sym typeface="Century Gothic"/>
              </a:rPr>
              <a:t>3. Want a balance between roundedness and excellence</a:t>
            </a:r>
          </a:p>
        </p:txBody>
      </p:sp>
      <p:sp>
        <p:nvSpPr>
          <p:cNvPr id="187" name="Shape 187"/>
          <p:cNvSpPr txBox="1">
            <a:spLocks noGrp="1"/>
          </p:cNvSpPr>
          <p:nvPr>
            <p:ph type="body" idx="1"/>
          </p:nvPr>
        </p:nvSpPr>
        <p:spPr>
          <a:xfrm>
            <a:off x="584481" y="8061978"/>
            <a:ext cx="10554574" cy="3636511"/>
          </a:xfrm>
          <a:prstGeom prst="rect">
            <a:avLst/>
          </a:prstGeom>
          <a:noFill/>
          <a:ln>
            <a:noFill/>
          </a:ln>
          <a:effectLst>
            <a:outerShdw blurRad="50799">
              <a:srgbClr val="000000">
                <a:alpha val="40000"/>
              </a:srgbClr>
            </a:outerShdw>
          </a:effectLst>
        </p:spPr>
        <p:txBody>
          <a:bodyPr lIns="91425" tIns="45700" rIns="91425" bIns="45700" anchor="ctr" anchorCtr="0">
            <a:noAutofit/>
          </a:bodyPr>
          <a:lstStyle/>
          <a:p>
            <a:pPr marL="342900" marR="0" lvl="0" indent="-342900" algn="l" rtl="0">
              <a:spcBef>
                <a:spcPts val="0"/>
              </a:spcBef>
              <a:spcAft>
                <a:spcPts val="0"/>
              </a:spcAft>
              <a:buClr>
                <a:schemeClr val="accent1"/>
              </a:buClr>
              <a:buSzPct val="100000"/>
              <a:buFont typeface="Noto Sans Symbols"/>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810000" y="447187"/>
            <a:ext cx="10571997" cy="970450"/>
          </a:xfrm>
          <a:prstGeom prst="rect">
            <a:avLst/>
          </a:prstGeom>
          <a:noFill/>
          <a:ln>
            <a:noFill/>
          </a:ln>
          <a:effectLst>
            <a:outerShdw blurRad="50799">
              <a:srgbClr val="000000">
                <a:alpha val="60000"/>
              </a:srgbClr>
            </a:outerShdw>
          </a:effectLst>
        </p:spPr>
        <p:txBody>
          <a:bodyPr lIns="91425" tIns="45700" rIns="91425" bIns="45700" anchor="b" anchorCtr="0">
            <a:noAutofit/>
          </a:bodyPr>
          <a:lstStyle/>
          <a:p>
            <a:pPr marL="0" marR="0" lvl="0" indent="0" algn="l" rtl="0">
              <a:spcBef>
                <a:spcPts val="0"/>
              </a:spcBef>
              <a:buClr>
                <a:srgbClr val="FEFEFE"/>
              </a:buClr>
              <a:buSzPct val="25000"/>
              <a:buFont typeface="Century Gothic"/>
              <a:buNone/>
            </a:pPr>
            <a:r>
              <a:rPr lang="en-US" dirty="0"/>
              <a:t>Concerted Cultivation: </a:t>
            </a:r>
            <a:r>
              <a:rPr lang="en-US" sz="4000" b="1" i="0" u="none" strike="noStrike" cap="none" dirty="0">
                <a:solidFill>
                  <a:srgbClr val="FEFEFE"/>
                </a:solidFill>
                <a:latin typeface="Century Gothic"/>
                <a:ea typeface="Century Gothic"/>
                <a:cs typeface="Century Gothic"/>
                <a:sym typeface="Century Gothic"/>
              </a:rPr>
              <a:t>Activities </a:t>
            </a:r>
            <a:r>
              <a:rPr lang="en-US" dirty="0"/>
              <a:t>for Future</a:t>
            </a:r>
          </a:p>
        </p:txBody>
      </p:sp>
      <p:sp>
        <p:nvSpPr>
          <p:cNvPr id="193" name="Shape 193"/>
          <p:cNvSpPr txBox="1">
            <a:spLocks noGrp="1"/>
          </p:cNvSpPr>
          <p:nvPr>
            <p:ph type="body" idx="1"/>
          </p:nvPr>
        </p:nvSpPr>
        <p:spPr>
          <a:xfrm>
            <a:off x="0" y="1490789"/>
            <a:ext cx="12192000" cy="5440363"/>
          </a:xfrm>
          <a:prstGeom prst="rect">
            <a:avLst/>
          </a:prstGeom>
          <a:noFill/>
          <a:ln>
            <a:noFill/>
          </a:ln>
          <a:effectLst>
            <a:outerShdw blurRad="50799">
              <a:srgbClr val="000000">
                <a:alpha val="40000"/>
              </a:srgbClr>
            </a:outerShdw>
          </a:effectLst>
        </p:spPr>
        <p:txBody>
          <a:bodyPr lIns="91425" tIns="45700" rIns="91425" bIns="45700" anchor="ctr" anchorCtr="0">
            <a:noAutofit/>
          </a:bodyPr>
          <a:lstStyle/>
          <a:p>
            <a:pPr marL="0" marR="0" lvl="0" indent="0" algn="l" rtl="0">
              <a:spcBef>
                <a:spcPts val="0"/>
              </a:spcBef>
              <a:spcAft>
                <a:spcPts val="0"/>
              </a:spcAft>
              <a:buClr>
                <a:srgbClr val="FFFFFF"/>
              </a:buClr>
              <a:buSzPct val="100000"/>
              <a:buNone/>
            </a:pPr>
            <a:endParaRPr lang="en-US" sz="2000" dirty="0">
              <a:solidFill>
                <a:schemeClr val="bg1"/>
              </a:solidFill>
              <a:latin typeface="+mn-lt"/>
            </a:endParaRPr>
          </a:p>
          <a:p>
            <a:pPr marL="342900" marR="0" lvl="0" indent="-342900" algn="l" rtl="0">
              <a:spcBef>
                <a:spcPts val="0"/>
              </a:spcBef>
              <a:spcAft>
                <a:spcPts val="0"/>
              </a:spcAft>
              <a:buClr>
                <a:srgbClr val="FFFFFF"/>
              </a:buClr>
              <a:buSzPct val="100000"/>
              <a:buFont typeface="Noto Sans Symbols"/>
              <a:buChar char="○"/>
            </a:pPr>
            <a:r>
              <a:rPr lang="en-US" sz="2000" dirty="0">
                <a:solidFill>
                  <a:srgbClr val="FFFFFF"/>
                </a:solidFill>
                <a:latin typeface="+mn-lt"/>
              </a:rPr>
              <a:t>[Activities] teach a lot of different things, </a:t>
            </a:r>
            <a:r>
              <a:rPr lang="en-US" sz="2000" b="1" dirty="0">
                <a:solidFill>
                  <a:srgbClr val="FFFFFF"/>
                </a:solidFill>
                <a:latin typeface="+mn-lt"/>
              </a:rPr>
              <a:t>work ethic</a:t>
            </a:r>
            <a:r>
              <a:rPr lang="en-US" sz="2000" dirty="0">
                <a:solidFill>
                  <a:srgbClr val="FFFFFF"/>
                </a:solidFill>
                <a:latin typeface="+mn-lt"/>
              </a:rPr>
              <a:t>, s</a:t>
            </a:r>
            <a:r>
              <a:rPr lang="en-US" sz="2000" b="1" dirty="0">
                <a:solidFill>
                  <a:srgbClr val="FFFFFF"/>
                </a:solidFill>
                <a:latin typeface="+mn-lt"/>
              </a:rPr>
              <a:t>tick-to-it-iveness</a:t>
            </a:r>
            <a:r>
              <a:rPr lang="en-US" sz="2000" dirty="0">
                <a:solidFill>
                  <a:srgbClr val="FFFFFF"/>
                </a:solidFill>
                <a:latin typeface="+mn-lt"/>
              </a:rPr>
              <a:t>, </a:t>
            </a:r>
            <a:r>
              <a:rPr lang="en-US" sz="2000" b="1" dirty="0">
                <a:solidFill>
                  <a:srgbClr val="FFFFFF"/>
                </a:solidFill>
                <a:latin typeface="+mn-lt"/>
              </a:rPr>
              <a:t>teamwork</a:t>
            </a:r>
            <a:r>
              <a:rPr lang="en-US" sz="2000" dirty="0">
                <a:solidFill>
                  <a:srgbClr val="FFFFFF"/>
                </a:solidFill>
                <a:latin typeface="+mn-lt"/>
              </a:rPr>
              <a:t>. You know, other things</a:t>
            </a:r>
            <a:r>
              <a:rPr lang="en-US" sz="2000" b="1" dirty="0">
                <a:solidFill>
                  <a:srgbClr val="FFFFFF"/>
                </a:solidFill>
                <a:latin typeface="+mn-lt"/>
              </a:rPr>
              <a:t>, confidence</a:t>
            </a:r>
            <a:r>
              <a:rPr lang="en-US" sz="2000" dirty="0">
                <a:solidFill>
                  <a:srgbClr val="FFFFFF"/>
                </a:solidFill>
                <a:latin typeface="+mn-lt"/>
              </a:rPr>
              <a:t>....So it can push people out of their comfort zone. Which is really great. (Bill, White, working-class, urban)</a:t>
            </a:r>
          </a:p>
          <a:p>
            <a:pPr indent="-342900">
              <a:spcBef>
                <a:spcPts val="0"/>
              </a:spcBef>
              <a:spcAft>
                <a:spcPts val="0"/>
              </a:spcAft>
              <a:buClr>
                <a:srgbClr val="FFFFFF"/>
              </a:buClr>
            </a:pPr>
            <a:r>
              <a:rPr lang="en" sz="2000" dirty="0">
                <a:solidFill>
                  <a:schemeClr val="bg1"/>
                </a:solidFill>
                <a:latin typeface="+mn-lt"/>
                <a:ea typeface="Arial"/>
                <a:cs typeface="Arial"/>
                <a:sym typeface="Arial"/>
              </a:rPr>
              <a:t>“I think it is important to try a lot of things, but it’s important to love something and see yourself progress, and to look back at the other classes and say “Wow, I remember when I was doing that. Now, look at how far I’ve come.” (Nancy, white middle-class mother)</a:t>
            </a:r>
          </a:p>
          <a:p>
            <a:pPr indent="-342900">
              <a:spcBef>
                <a:spcPts val="0"/>
              </a:spcBef>
              <a:spcAft>
                <a:spcPts val="0"/>
              </a:spcAft>
              <a:buClr>
                <a:srgbClr val="FFFFFF"/>
              </a:buClr>
            </a:pPr>
            <a:r>
              <a:rPr lang="en-US" sz="2000" kern="1200" dirty="0">
                <a:solidFill>
                  <a:schemeClr val="bg1"/>
                </a:solidFill>
                <a:latin typeface="+mn-lt"/>
              </a:rPr>
              <a:t>No matter what activity they choose… They can get a feel of what they don't like and what they do like. Later on, they can do that. Start them off young, they can do that in high school. It would just keep them busy (Lower income Black mom, urban)</a:t>
            </a:r>
          </a:p>
          <a:p>
            <a:pPr indent="-342900">
              <a:spcBef>
                <a:spcPts val="0"/>
              </a:spcBef>
              <a:spcAft>
                <a:spcPts val="0"/>
              </a:spcAft>
              <a:buClr>
                <a:srgbClr val="FFFFFF"/>
              </a:buClr>
            </a:pPr>
            <a:r>
              <a:rPr lang="en-US" sz="2000" dirty="0">
                <a:solidFill>
                  <a:schemeClr val="bg1"/>
                </a:solidFill>
                <a:latin typeface="+mn-lt"/>
              </a:rPr>
              <a:t>“Definitely cost [$10,000/</a:t>
            </a:r>
            <a:r>
              <a:rPr lang="en-US" sz="2000" dirty="0" err="1">
                <a:solidFill>
                  <a:schemeClr val="bg1"/>
                </a:solidFill>
                <a:latin typeface="+mn-lt"/>
              </a:rPr>
              <a:t>yr</a:t>
            </a:r>
            <a:r>
              <a:rPr lang="en-US" sz="2000" dirty="0">
                <a:solidFill>
                  <a:schemeClr val="bg1"/>
                </a:solidFill>
                <a:latin typeface="+mn-lt"/>
              </a:rPr>
              <a:t>] has been an issue, but she loves it and this was what she wanted to do. We're </a:t>
            </a:r>
            <a:r>
              <a:rPr lang="en-US" sz="2000" dirty="0">
                <a:latin typeface="+mn-lt"/>
              </a:rPr>
              <a:t>still hoping that college could pay off by some </a:t>
            </a:r>
            <a:r>
              <a:rPr lang="en-US" sz="2000" b="1" dirty="0">
                <a:latin typeface="+mn-lt"/>
              </a:rPr>
              <a:t>scholarship money </a:t>
            </a:r>
            <a:r>
              <a:rPr lang="en-US" sz="2000" dirty="0">
                <a:latin typeface="+mn-lt"/>
              </a:rPr>
              <a:t>or something like that.” (Karen, Asian American, middle-class, suburban)</a:t>
            </a:r>
          </a:p>
          <a:p>
            <a:pPr indent="-342900">
              <a:spcBef>
                <a:spcPts val="0"/>
              </a:spcBef>
              <a:spcAft>
                <a:spcPts val="0"/>
              </a:spcAft>
              <a:buClr>
                <a:srgbClr val="FFFFFF"/>
              </a:buClr>
            </a:pPr>
            <a:r>
              <a:rPr lang="en-US" sz="2000" dirty="0">
                <a:solidFill>
                  <a:srgbClr val="FFFFFF"/>
                </a:solidFill>
                <a:latin typeface="+mn-lt"/>
              </a:rPr>
              <a:t>“That’s why I want to keep his skills up, to keep the </a:t>
            </a:r>
            <a:r>
              <a:rPr lang="en-US" sz="2000" b="1" dirty="0">
                <a:solidFill>
                  <a:srgbClr val="FFFFFF"/>
                </a:solidFill>
                <a:latin typeface="+mn-lt"/>
              </a:rPr>
              <a:t>opportunity</a:t>
            </a:r>
            <a:r>
              <a:rPr lang="en-US" sz="2000" dirty="0">
                <a:solidFill>
                  <a:srgbClr val="FFFFFF"/>
                </a:solidFill>
                <a:latin typeface="+mn-lt"/>
              </a:rPr>
              <a:t> open.” (Lara, White, lower middle-class, urban)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9E7C-D061-9949-8CF4-DBFBC8314B97}"/>
              </a:ext>
            </a:extLst>
          </p:cNvPr>
          <p:cNvSpPr>
            <a:spLocks noGrp="1"/>
          </p:cNvSpPr>
          <p:nvPr>
            <p:ph type="title"/>
          </p:nvPr>
        </p:nvSpPr>
        <p:spPr/>
        <p:txBody>
          <a:bodyPr/>
          <a:lstStyle/>
          <a:p>
            <a:r>
              <a:rPr lang="en-US" dirty="0"/>
              <a:t>…holds across Race &amp; Class Lines</a:t>
            </a:r>
          </a:p>
        </p:txBody>
      </p:sp>
      <p:sp>
        <p:nvSpPr>
          <p:cNvPr id="4" name="Text Placeholder 3">
            <a:extLst>
              <a:ext uri="{FF2B5EF4-FFF2-40B4-BE49-F238E27FC236}">
                <a16:creationId xmlns:a16="http://schemas.microsoft.com/office/drawing/2014/main" id="{38A452F4-5C67-5342-8C14-C86C3059E1A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017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2E3F-2A03-7248-A657-E6141E3803B0}"/>
              </a:ext>
            </a:extLst>
          </p:cNvPr>
          <p:cNvSpPr>
            <a:spLocks noGrp="1"/>
          </p:cNvSpPr>
          <p:nvPr>
            <p:ph type="title"/>
          </p:nvPr>
        </p:nvSpPr>
        <p:spPr/>
        <p:txBody>
          <a:bodyPr/>
          <a:lstStyle/>
          <a:p>
            <a:r>
              <a:rPr lang="en-US" dirty="0"/>
              <a:t>Where Variations Emerge…</a:t>
            </a:r>
          </a:p>
        </p:txBody>
      </p:sp>
      <p:sp>
        <p:nvSpPr>
          <p:cNvPr id="3" name="Text Placeholder 2">
            <a:extLst>
              <a:ext uri="{FF2B5EF4-FFF2-40B4-BE49-F238E27FC236}">
                <a16:creationId xmlns:a16="http://schemas.microsoft.com/office/drawing/2014/main" id="{29DC96A7-1407-244A-9199-EB82F71B94CC}"/>
              </a:ext>
            </a:extLst>
          </p:cNvPr>
          <p:cNvSpPr>
            <a:spLocks noGrp="1"/>
          </p:cNvSpPr>
          <p:nvPr>
            <p:ph type="body" idx="1"/>
          </p:nvPr>
        </p:nvSpPr>
        <p:spPr/>
        <p:txBody>
          <a:bodyPr/>
          <a:lstStyle/>
          <a:p>
            <a:pPr marL="114300" indent="0">
              <a:buNone/>
            </a:pPr>
            <a:r>
              <a:rPr lang="en-US" sz="4000" dirty="0"/>
              <a:t>--Access, opportunity</a:t>
            </a:r>
          </a:p>
          <a:p>
            <a:endParaRPr lang="en-US" sz="4000" dirty="0"/>
          </a:p>
          <a:p>
            <a:pPr marL="114300" indent="0">
              <a:buNone/>
            </a:pPr>
            <a:r>
              <a:rPr lang="en-US" sz="4000" dirty="0"/>
              <a:t>--Ethno-racial socialization</a:t>
            </a:r>
          </a:p>
        </p:txBody>
      </p:sp>
    </p:spTree>
    <p:extLst>
      <p:ext uri="{BB962C8B-B14F-4D97-AF65-F5344CB8AC3E}">
        <p14:creationId xmlns:p14="http://schemas.microsoft.com/office/powerpoint/2010/main" val="65648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1395354" y="-1348912"/>
            <a:ext cx="10571997" cy="970450"/>
          </a:xfrm>
          <a:prstGeom prst="rect">
            <a:avLst/>
          </a:prstGeom>
          <a:noFill/>
          <a:ln>
            <a:noFill/>
          </a:ln>
          <a:effectLst>
            <a:outerShdw blurRad="50799">
              <a:srgbClr val="000000">
                <a:alpha val="60000"/>
              </a:srgbClr>
            </a:outerShdw>
          </a:effectLst>
        </p:spPr>
        <p:txBody>
          <a:bodyPr lIns="91425" tIns="45700" rIns="91425" bIns="45700" anchor="b" anchorCtr="0">
            <a:noAutofit/>
          </a:bodyPr>
          <a:lstStyle/>
          <a:p>
            <a:pPr marL="0" marR="0" lvl="0" indent="0" algn="l" rtl="0">
              <a:spcBef>
                <a:spcPts val="0"/>
              </a:spcBef>
              <a:buClr>
                <a:srgbClr val="FEFEFE"/>
              </a:buClr>
              <a:buSzPct val="25000"/>
              <a:buFont typeface="Century Gothic"/>
              <a:buNone/>
            </a:pPr>
            <a:r>
              <a:rPr lang="en-US" sz="4000" b="1" i="0" u="none" strike="noStrike" cap="none">
                <a:solidFill>
                  <a:srgbClr val="FEFEFE"/>
                </a:solidFill>
                <a:latin typeface="Century Gothic"/>
                <a:ea typeface="Century Gothic"/>
                <a:cs typeface="Century Gothic"/>
                <a:sym typeface="Century Gothic"/>
              </a:rPr>
              <a:t>Outline of Presentation</a:t>
            </a:r>
          </a:p>
        </p:txBody>
      </p:sp>
      <p:pic>
        <p:nvPicPr>
          <p:cNvPr id="124" name="Shape 124"/>
          <p:cNvPicPr preferRelativeResize="0"/>
          <p:nvPr/>
        </p:nvPicPr>
        <p:blipFill rotWithShape="1">
          <a:blip r:embed="rId3">
            <a:alphaModFix amt="35000"/>
          </a:blip>
          <a:srcRect/>
          <a:stretch/>
        </p:blipFill>
        <p:spPr>
          <a:xfrm>
            <a:off x="4567194" y="1894820"/>
            <a:ext cx="7606143" cy="5061544"/>
          </a:xfrm>
          <a:prstGeom prst="rect">
            <a:avLst/>
          </a:prstGeom>
          <a:noFill/>
          <a:ln>
            <a:noFill/>
          </a:ln>
        </p:spPr>
      </p:pic>
      <p:sp>
        <p:nvSpPr>
          <p:cNvPr id="125" name="Shape 125"/>
          <p:cNvSpPr txBox="1"/>
          <p:nvPr/>
        </p:nvSpPr>
        <p:spPr>
          <a:xfrm>
            <a:off x="610893" y="701072"/>
            <a:ext cx="10708270"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a:solidFill>
                  <a:schemeClr val="lt1"/>
                </a:solidFill>
                <a:latin typeface="Century Gothic"/>
                <a:ea typeface="Century Gothic"/>
                <a:cs typeface="Century Gothic"/>
                <a:sym typeface="Century Gothic"/>
              </a:rPr>
              <a:t>Outline of Presentation</a:t>
            </a:r>
          </a:p>
        </p:txBody>
      </p:sp>
      <p:sp>
        <p:nvSpPr>
          <p:cNvPr id="126" name="Shape 126"/>
          <p:cNvSpPr txBox="1">
            <a:spLocks noGrp="1"/>
          </p:cNvSpPr>
          <p:nvPr>
            <p:ph type="body" idx="1"/>
          </p:nvPr>
        </p:nvSpPr>
        <p:spPr>
          <a:xfrm>
            <a:off x="8009222" y="-2020692"/>
            <a:ext cx="3309941" cy="1560004"/>
          </a:xfrm>
          <a:prstGeom prst="rect">
            <a:avLst/>
          </a:prstGeom>
          <a:noFill/>
          <a:ln>
            <a:noFill/>
          </a:ln>
          <a:effectLst>
            <a:outerShdw blurRad="50799">
              <a:srgbClr val="000000">
                <a:alpha val="40000"/>
              </a:srgbClr>
            </a:outerShdw>
          </a:effectLst>
        </p:spPr>
        <p:txBody>
          <a:bodyPr lIns="91425" tIns="45700" rIns="91425" bIns="45700" anchor="ctr" anchorCtr="0">
            <a:noAutofit/>
          </a:bodyPr>
          <a:lstStyle/>
          <a:p>
            <a:pPr marL="342900" marR="0" lvl="0" indent="-342900" algn="l" rtl="0">
              <a:spcBef>
                <a:spcPts val="0"/>
              </a:spcBef>
              <a:spcAft>
                <a:spcPts val="0"/>
              </a:spcAft>
              <a:buClr>
                <a:schemeClr val="accent1"/>
              </a:buClr>
              <a:buSzPct val="100000"/>
              <a:buFont typeface="Noto Sans Symbols"/>
              <a:buNone/>
            </a:pPr>
            <a:endParaRPr sz="1800" b="0" i="0" u="none" strike="noStrike" cap="none">
              <a:solidFill>
                <a:schemeClr val="lt1"/>
              </a:solidFill>
              <a:latin typeface="Century Gothic"/>
              <a:ea typeface="Century Gothic"/>
              <a:cs typeface="Century Gothic"/>
              <a:sym typeface="Century Gothic"/>
            </a:endParaRPr>
          </a:p>
        </p:txBody>
      </p:sp>
      <p:sp>
        <p:nvSpPr>
          <p:cNvPr id="127" name="Shape 127"/>
          <p:cNvSpPr txBox="1"/>
          <p:nvPr/>
        </p:nvSpPr>
        <p:spPr>
          <a:xfrm>
            <a:off x="610893" y="2179796"/>
            <a:ext cx="11068488" cy="3385542"/>
          </a:xfrm>
          <a:prstGeom prst="rect">
            <a:avLst/>
          </a:prstGeom>
          <a:noFill/>
          <a:ln>
            <a:noFill/>
          </a:ln>
        </p:spPr>
        <p:txBody>
          <a:bodyPr lIns="91425" tIns="45700" rIns="91425" bIns="45700" anchor="t" anchorCtr="0">
            <a:noAutofit/>
          </a:bodyPr>
          <a:lstStyle/>
          <a:p>
            <a:pPr marR="0" lvl="0" algn="l" rtl="0">
              <a:spcBef>
                <a:spcPts val="0"/>
              </a:spcBef>
              <a:buClr>
                <a:schemeClr val="lt1"/>
              </a:buClr>
              <a:buSzPct val="100000"/>
            </a:pPr>
            <a:r>
              <a:rPr lang="en-US" sz="2800" dirty="0">
                <a:solidFill>
                  <a:schemeClr val="lt1"/>
                </a:solidFill>
                <a:latin typeface="Century Gothic"/>
                <a:ea typeface="Century Gothic"/>
                <a:cs typeface="Century Gothic"/>
                <a:sym typeface="Century Gothic"/>
              </a:rPr>
              <a:t>I. Existing Literature, Main Research Questions</a:t>
            </a:r>
          </a:p>
          <a:p>
            <a:pPr marL="342900" marR="0" lvl="0" indent="-342900" algn="l" rtl="0">
              <a:spcBef>
                <a:spcPts val="0"/>
              </a:spcBef>
              <a:buClr>
                <a:schemeClr val="lt1"/>
              </a:buClr>
              <a:buFont typeface="Arial"/>
              <a:buNone/>
            </a:pPr>
            <a:endParaRPr sz="2800" dirty="0">
              <a:solidFill>
                <a:schemeClr val="lt1"/>
              </a:solidFill>
              <a:latin typeface="Century Gothic"/>
              <a:ea typeface="Century Gothic"/>
              <a:cs typeface="Century Gothic"/>
              <a:sym typeface="Century Gothic"/>
            </a:endParaRPr>
          </a:p>
          <a:p>
            <a:pPr marR="0" lvl="0" algn="l" rtl="0">
              <a:spcBef>
                <a:spcPts val="0"/>
              </a:spcBef>
              <a:buClr>
                <a:schemeClr val="lt1"/>
              </a:buClr>
              <a:buSzPct val="100000"/>
            </a:pPr>
            <a:r>
              <a:rPr lang="en-US" sz="2800" dirty="0">
                <a:solidFill>
                  <a:schemeClr val="lt1"/>
                </a:solidFill>
                <a:latin typeface="Century Gothic"/>
                <a:ea typeface="Century Gothic"/>
                <a:cs typeface="Century Gothic"/>
                <a:sym typeface="Century Gothic"/>
              </a:rPr>
              <a:t>II. Overview of KIDS Project and Interview Sample</a:t>
            </a:r>
          </a:p>
          <a:p>
            <a:pPr marR="0" lvl="0" algn="l" rtl="0">
              <a:spcBef>
                <a:spcPts val="0"/>
              </a:spcBef>
              <a:buClr>
                <a:schemeClr val="lt1"/>
              </a:buClr>
              <a:buSzPct val="100000"/>
            </a:pPr>
            <a:endParaRPr lang="en-US" sz="2800" dirty="0">
              <a:solidFill>
                <a:schemeClr val="lt1"/>
              </a:solidFill>
              <a:latin typeface="Century Gothic"/>
              <a:ea typeface="Century Gothic"/>
              <a:cs typeface="Century Gothic"/>
              <a:sym typeface="Century Gothic"/>
            </a:endParaRPr>
          </a:p>
          <a:p>
            <a:pPr marR="0" lvl="0" algn="l" rtl="0">
              <a:spcBef>
                <a:spcPts val="0"/>
              </a:spcBef>
              <a:buClr>
                <a:schemeClr val="lt1"/>
              </a:buClr>
              <a:buSzPct val="100000"/>
            </a:pPr>
            <a:r>
              <a:rPr lang="en-US" sz="2800" dirty="0">
                <a:solidFill>
                  <a:schemeClr val="lt1"/>
                </a:solidFill>
                <a:latin typeface="Century Gothic"/>
                <a:ea typeface="Century Gothic"/>
                <a:cs typeface="Century Gothic"/>
                <a:sym typeface="Century Gothic"/>
              </a:rPr>
              <a:t>III. Initial Findings</a:t>
            </a:r>
          </a:p>
          <a:p>
            <a:pPr marL="800100" marR="0" lvl="1" indent="-342900" algn="l" rtl="0">
              <a:spcBef>
                <a:spcPts val="0"/>
              </a:spcBef>
              <a:buClr>
                <a:schemeClr val="lt1"/>
              </a:buClr>
              <a:buFont typeface="Arial"/>
              <a:buNone/>
            </a:pPr>
            <a:endParaRPr sz="2800" b="0" i="0" u="none" strike="noStrike" cap="none" dirty="0">
              <a:solidFill>
                <a:schemeClr val="lt1"/>
              </a:solidFill>
              <a:latin typeface="Century Gothic"/>
              <a:ea typeface="Century Gothic"/>
              <a:cs typeface="Century Gothic"/>
              <a:sym typeface="Century Gothic"/>
            </a:endParaRPr>
          </a:p>
          <a:p>
            <a:pPr marR="0" lvl="0" algn="l" rtl="0">
              <a:spcBef>
                <a:spcPts val="0"/>
              </a:spcBef>
              <a:buClr>
                <a:schemeClr val="lt1"/>
              </a:buClr>
              <a:buSzPct val="100000"/>
            </a:pPr>
            <a:r>
              <a:rPr lang="en-US" sz="2800" dirty="0">
                <a:solidFill>
                  <a:schemeClr val="lt1"/>
                </a:solidFill>
                <a:latin typeface="Century Gothic"/>
                <a:ea typeface="Century Gothic"/>
                <a:cs typeface="Century Gothic"/>
                <a:sym typeface="Century Gothic"/>
              </a:rPr>
              <a:t>IV. Some Conclusions, Implications</a:t>
            </a:r>
            <a:endParaRPr sz="1800"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10000" y="447187"/>
            <a:ext cx="10571997" cy="970450"/>
          </a:xfrm>
          <a:prstGeom prst="rect">
            <a:avLst/>
          </a:prstGeom>
          <a:noFill/>
          <a:ln>
            <a:noFill/>
          </a:ln>
          <a:effectLst>
            <a:outerShdw blurRad="50799">
              <a:srgbClr val="000000">
                <a:alpha val="60000"/>
              </a:srgbClr>
            </a:outerShdw>
          </a:effectLst>
        </p:spPr>
        <p:txBody>
          <a:bodyPr lIns="91425" tIns="45700" rIns="91425" bIns="45700" anchor="b" anchorCtr="0">
            <a:noAutofit/>
          </a:bodyPr>
          <a:lstStyle/>
          <a:p>
            <a:pPr marL="0" marR="0" lvl="0" indent="0" algn="l" rtl="0">
              <a:spcBef>
                <a:spcPts val="0"/>
              </a:spcBef>
              <a:buClr>
                <a:srgbClr val="FEFEFE"/>
              </a:buClr>
              <a:buSzPct val="25000"/>
              <a:buFont typeface="Century Gothic"/>
              <a:buNone/>
            </a:pPr>
            <a:r>
              <a:rPr lang="en-US" dirty="0"/>
              <a:t>Preparing Kids for Racism </a:t>
            </a:r>
            <a:endParaRPr lang="en-US" sz="4000" b="1" i="0" u="none" strike="noStrike" cap="none" dirty="0">
              <a:solidFill>
                <a:srgbClr val="FEFEFE"/>
              </a:solidFill>
              <a:latin typeface="Century Gothic"/>
              <a:ea typeface="Century Gothic"/>
              <a:cs typeface="Century Gothic"/>
              <a:sym typeface="Century Gothic"/>
            </a:endParaRPr>
          </a:p>
        </p:txBody>
      </p:sp>
      <p:sp>
        <p:nvSpPr>
          <p:cNvPr id="199" name="Shape 199"/>
          <p:cNvSpPr txBox="1">
            <a:spLocks noGrp="1"/>
          </p:cNvSpPr>
          <p:nvPr>
            <p:ph type="body" idx="1"/>
          </p:nvPr>
        </p:nvSpPr>
        <p:spPr>
          <a:xfrm>
            <a:off x="270600" y="1932925"/>
            <a:ext cx="8306100" cy="4805400"/>
          </a:xfrm>
          <a:prstGeom prst="rect">
            <a:avLst/>
          </a:prstGeom>
          <a:noFill/>
          <a:ln>
            <a:noFill/>
          </a:ln>
          <a:effectLst>
            <a:outerShdw blurRad="50799">
              <a:srgbClr val="000000">
                <a:alpha val="40000"/>
              </a:srgbClr>
            </a:outerShdw>
          </a:effectLst>
        </p:spPr>
        <p:txBody>
          <a:bodyPr lIns="91425" tIns="45700" rIns="91425" bIns="45700" anchor="ctr" anchorCtr="0">
            <a:noAutofit/>
          </a:bodyPr>
          <a:lstStyle/>
          <a:p>
            <a:pPr marL="342900" marR="0" lvl="0" indent="-342900" algn="l" rtl="0">
              <a:spcBef>
                <a:spcPts val="0"/>
              </a:spcBef>
              <a:spcAft>
                <a:spcPts val="0"/>
              </a:spcAft>
              <a:buClr>
                <a:schemeClr val="accent1"/>
              </a:buClr>
              <a:buSzPct val="100000"/>
              <a:buFont typeface="Noto Sans Symbols"/>
              <a:buChar char="○"/>
            </a:pPr>
            <a:r>
              <a:rPr lang="en-US" sz="2000" dirty="0"/>
              <a:t>There’s a lot of </a:t>
            </a:r>
            <a:r>
              <a:rPr lang="en-US" sz="2000" dirty="0">
                <a:solidFill>
                  <a:srgbClr val="FFFFFF"/>
                </a:solidFill>
              </a:rPr>
              <a:t>prejudice out there in the world...a lot of racist jokes.  Chinese dance and adoptee groups have given them friends with the same experiences...They call themselves the rice eaters... I think that it's given my daughter, particularly my older daughter, a very </a:t>
            </a:r>
            <a:r>
              <a:rPr lang="en-US" sz="2000" b="1" dirty="0">
                <a:solidFill>
                  <a:srgbClr val="FFFFFF"/>
                </a:solidFill>
              </a:rPr>
              <a:t>positive self-image</a:t>
            </a:r>
            <a:r>
              <a:rPr lang="en-US" sz="2000" dirty="0">
                <a:solidFill>
                  <a:srgbClr val="FFFFFF"/>
                </a:solidFill>
              </a:rPr>
              <a:t>. </a:t>
            </a:r>
            <a:r>
              <a:rPr lang="en-US" dirty="0">
                <a:solidFill>
                  <a:srgbClr val="FFFFFF"/>
                </a:solidFill>
              </a:rPr>
              <a:t>(Jane, White, middle-class, suburban)</a:t>
            </a:r>
          </a:p>
          <a:p>
            <a:pPr marL="342900" marR="0" lvl="0" indent="-330200" algn="l" rtl="0">
              <a:spcBef>
                <a:spcPts val="0"/>
              </a:spcBef>
              <a:spcAft>
                <a:spcPts val="0"/>
              </a:spcAft>
              <a:buClr>
                <a:srgbClr val="FFFFFF"/>
              </a:buClr>
              <a:buSzPct val="100000"/>
              <a:buFont typeface="Century Gothic"/>
              <a:buChar char="○"/>
            </a:pPr>
            <a:endParaRPr dirty="0">
              <a:solidFill>
                <a:srgbClr val="FFFFFF"/>
              </a:solidFill>
            </a:endParaRPr>
          </a:p>
          <a:p>
            <a:pPr marL="342900" marR="0" lvl="0" indent="-342900" algn="l" rtl="0">
              <a:spcBef>
                <a:spcPts val="0"/>
              </a:spcBef>
              <a:spcAft>
                <a:spcPts val="0"/>
              </a:spcAft>
              <a:buClr>
                <a:schemeClr val="accent1"/>
              </a:buClr>
              <a:buSzPct val="1000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 And I also think </a:t>
            </a:r>
            <a:r>
              <a:rPr lang="en-US" sz="2000" b="1" i="0" u="none" strike="noStrike" cap="none" dirty="0">
                <a:solidFill>
                  <a:schemeClr val="lt1"/>
                </a:solidFill>
                <a:latin typeface="Century Gothic"/>
                <a:ea typeface="Century Gothic"/>
                <a:cs typeface="Century Gothic"/>
                <a:sym typeface="Century Gothic"/>
              </a:rPr>
              <a:t>self-defense</a:t>
            </a:r>
            <a:r>
              <a:rPr lang="en-US" sz="2000" b="0" i="0" u="none" strike="noStrike" cap="none" dirty="0">
                <a:solidFill>
                  <a:schemeClr val="lt1"/>
                </a:solidFill>
                <a:latin typeface="Century Gothic"/>
                <a:ea typeface="Century Gothic"/>
                <a:cs typeface="Century Gothic"/>
                <a:sym typeface="Century Gothic"/>
              </a:rPr>
              <a:t> is important. I think it's empowering, for all the bullying and things like that that go on in school.…Studies will show you that kids who are trained in martial arts are less likely to fight and more likely to back away from a fight, because they have the confidence, knowing that they can defend themselves. They don't have to prove anything.”</a:t>
            </a:r>
            <a:r>
              <a:rPr lang="en-US" dirty="0"/>
              <a:t> (Dan, </a:t>
            </a:r>
            <a:r>
              <a:rPr lang="en-US" b="0" i="0" u="none" strike="noStrike" cap="none" dirty="0">
                <a:solidFill>
                  <a:schemeClr val="lt1"/>
                </a:solidFill>
                <a:latin typeface="Century Gothic"/>
                <a:ea typeface="Century Gothic"/>
                <a:cs typeface="Century Gothic"/>
                <a:sym typeface="Century Gothic"/>
              </a:rPr>
              <a:t>African American</a:t>
            </a:r>
            <a:r>
              <a:rPr lang="en-US" dirty="0"/>
              <a:t>, middle-class, suburban)</a:t>
            </a:r>
          </a:p>
        </p:txBody>
      </p:sp>
      <p:pic>
        <p:nvPicPr>
          <p:cNvPr id="200" name="Shape 200"/>
          <p:cNvPicPr preferRelativeResize="0">
            <a:picLocks noGrp="1"/>
          </p:cNvPicPr>
          <p:nvPr>
            <p:ph type="body" idx="2"/>
          </p:nvPr>
        </p:nvPicPr>
        <p:blipFill rotWithShape="1">
          <a:blip r:embed="rId3">
            <a:alphaModFix amt="50000"/>
          </a:blip>
          <a:srcRect/>
          <a:stretch/>
        </p:blipFill>
        <p:spPr>
          <a:xfrm>
            <a:off x="8730300" y="2840286"/>
            <a:ext cx="3461700" cy="2938800"/>
          </a:xfrm>
          <a:prstGeom prst="rect">
            <a:avLst/>
          </a:prstGeom>
          <a:noFill/>
          <a:ln>
            <a:noFill/>
          </a:ln>
          <a:effectLst>
            <a:outerShdw blurRad="50799">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08E1-12A4-924D-9D23-AE280E390E55}"/>
              </a:ext>
            </a:extLst>
          </p:cNvPr>
          <p:cNvSpPr>
            <a:spLocks noGrp="1"/>
          </p:cNvSpPr>
          <p:nvPr>
            <p:ph type="title"/>
          </p:nvPr>
        </p:nvSpPr>
        <p:spPr/>
        <p:txBody>
          <a:bodyPr/>
          <a:lstStyle/>
          <a:p>
            <a:r>
              <a:rPr lang="en-US" dirty="0"/>
              <a:t>Choosing for Ethnic Culture, Identity, Community</a:t>
            </a:r>
          </a:p>
        </p:txBody>
      </p:sp>
      <p:sp>
        <p:nvSpPr>
          <p:cNvPr id="3" name="Text Placeholder 2">
            <a:extLst>
              <a:ext uri="{FF2B5EF4-FFF2-40B4-BE49-F238E27FC236}">
                <a16:creationId xmlns:a16="http://schemas.microsoft.com/office/drawing/2014/main" id="{400D219B-E024-704D-B051-7DC4325DE17D}"/>
              </a:ext>
            </a:extLst>
          </p:cNvPr>
          <p:cNvSpPr>
            <a:spLocks noGrp="1"/>
          </p:cNvSpPr>
          <p:nvPr>
            <p:ph type="body" idx="1"/>
          </p:nvPr>
        </p:nvSpPr>
        <p:spPr/>
        <p:txBody>
          <a:bodyPr/>
          <a:lstStyle/>
          <a:p>
            <a:pPr marL="114300" indent="0">
              <a:buNone/>
            </a:pPr>
            <a:endParaRPr lang="en-US" sz="2400" dirty="0"/>
          </a:p>
          <a:p>
            <a:pPr marL="114300" indent="0">
              <a:buNone/>
            </a:pPr>
            <a:r>
              <a:rPr lang="en-US" sz="2400" dirty="0"/>
              <a:t>“ Marshall Men catered to African American young boys … to boost their confidence and also know about their heritage and things like that…to help these kids learn about their heritage and the things their ancestors had to go through because that’s not being taught very much in the educational system which I think is very important here in the inner city.”</a:t>
            </a:r>
          </a:p>
          <a:p>
            <a:pPr marL="114300" indent="0">
              <a:buNone/>
            </a:pPr>
            <a:r>
              <a:rPr lang="en-US" sz="2400" dirty="0"/>
              <a:t>(mixed race—Mexican and African American—Monica, mom, urban)</a:t>
            </a:r>
          </a:p>
        </p:txBody>
      </p:sp>
    </p:spTree>
    <p:extLst>
      <p:ext uri="{BB962C8B-B14F-4D97-AF65-F5344CB8AC3E}">
        <p14:creationId xmlns:p14="http://schemas.microsoft.com/office/powerpoint/2010/main" val="315353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215225" y="447200"/>
            <a:ext cx="11645400" cy="970500"/>
          </a:xfrm>
          <a:prstGeom prst="rect">
            <a:avLst/>
          </a:prstGeom>
        </p:spPr>
        <p:txBody>
          <a:bodyPr lIns="91425" tIns="91425" rIns="91425" bIns="91425" anchor="b" anchorCtr="0">
            <a:noAutofit/>
          </a:bodyPr>
          <a:lstStyle/>
          <a:p>
            <a:pPr lvl="0">
              <a:spcBef>
                <a:spcPts val="0"/>
              </a:spcBef>
              <a:buNone/>
            </a:pPr>
            <a:r>
              <a:rPr lang="en-US"/>
              <a:t>Risk Avoidance Through Activity Involvement</a:t>
            </a:r>
          </a:p>
        </p:txBody>
      </p:sp>
      <p:sp>
        <p:nvSpPr>
          <p:cNvPr id="214" name="Shape 214"/>
          <p:cNvSpPr txBox="1">
            <a:spLocks noGrp="1"/>
          </p:cNvSpPr>
          <p:nvPr>
            <p:ph type="body" idx="1"/>
          </p:nvPr>
        </p:nvSpPr>
        <p:spPr>
          <a:xfrm>
            <a:off x="814727" y="2174875"/>
            <a:ext cx="5190000" cy="576300"/>
          </a:xfrm>
          <a:prstGeom prst="rect">
            <a:avLst/>
          </a:prstGeom>
        </p:spPr>
        <p:txBody>
          <a:bodyPr lIns="91425" tIns="91425" rIns="91425" bIns="91425" anchor="b" anchorCtr="0">
            <a:noAutofit/>
          </a:bodyPr>
          <a:lstStyle/>
          <a:p>
            <a:pPr lvl="0">
              <a:spcBef>
                <a:spcPts val="0"/>
              </a:spcBef>
              <a:buNone/>
            </a:pPr>
            <a:r>
              <a:rPr lang="en-US" sz="2400" dirty="0"/>
              <a:t>White Parents</a:t>
            </a:r>
          </a:p>
        </p:txBody>
      </p:sp>
      <p:sp>
        <p:nvSpPr>
          <p:cNvPr id="215" name="Shape 215"/>
          <p:cNvSpPr txBox="1">
            <a:spLocks noGrp="1"/>
          </p:cNvSpPr>
          <p:nvPr>
            <p:ph type="body" idx="2"/>
          </p:nvPr>
        </p:nvSpPr>
        <p:spPr>
          <a:xfrm>
            <a:off x="-101752" y="2786298"/>
            <a:ext cx="6293100" cy="3515400"/>
          </a:xfrm>
          <a:prstGeom prst="rect">
            <a:avLst/>
          </a:prstGeom>
        </p:spPr>
        <p:txBody>
          <a:bodyPr lIns="91425" tIns="91425" rIns="91425" bIns="91425" anchor="t" anchorCtr="0">
            <a:noAutofit/>
          </a:bodyPr>
          <a:lstStyle/>
          <a:p>
            <a:pPr marL="457200" lvl="0" indent="-355600" rtl="0">
              <a:spcBef>
                <a:spcPts val="0"/>
              </a:spcBef>
              <a:buSzPct val="100000"/>
            </a:pPr>
            <a:r>
              <a:rPr lang="en-US" sz="2000" dirty="0"/>
              <a:t>Idleness, inactivity, and unproductive time</a:t>
            </a:r>
          </a:p>
          <a:p>
            <a:pPr marL="457200" lvl="0" indent="-355600" rtl="0">
              <a:spcBef>
                <a:spcPts val="0"/>
              </a:spcBef>
              <a:buSzPct val="100000"/>
            </a:pPr>
            <a:r>
              <a:rPr lang="en-US" sz="2000" dirty="0"/>
              <a:t>Reducing risk</a:t>
            </a:r>
          </a:p>
          <a:p>
            <a:pPr marL="914400" lvl="1" indent="-355600" rtl="0">
              <a:spcBef>
                <a:spcPts val="0"/>
              </a:spcBef>
              <a:buSzPct val="100000"/>
            </a:pPr>
            <a:r>
              <a:rPr lang="en-US" sz="2000" dirty="0"/>
              <a:t>Drugs and drinking</a:t>
            </a:r>
          </a:p>
          <a:p>
            <a:pPr marL="914400" lvl="1" indent="-355600" rtl="0">
              <a:spcBef>
                <a:spcPts val="0"/>
              </a:spcBef>
              <a:buClr>
                <a:srgbClr val="FFFFFF"/>
              </a:buClr>
              <a:buSzPct val="100000"/>
            </a:pPr>
            <a:r>
              <a:rPr lang="en-US" sz="2000" dirty="0">
                <a:solidFill>
                  <a:srgbClr val="FFFFFF"/>
                </a:solidFill>
                <a:latin typeface="Arial"/>
                <a:ea typeface="Arial"/>
                <a:cs typeface="Arial"/>
                <a:sym typeface="Arial"/>
              </a:rPr>
              <a:t>“I guess I’m worried about drugs and alcohol, specifically…. Idleness leads itself to drugs or alcohol use.” </a:t>
            </a:r>
          </a:p>
          <a:p>
            <a:pPr marL="914400" lvl="1" indent="-355600" rtl="0">
              <a:spcBef>
                <a:spcPts val="0"/>
              </a:spcBef>
              <a:buSzPct val="100000"/>
            </a:pPr>
            <a:r>
              <a:rPr lang="en-US" sz="2000" dirty="0"/>
              <a:t>Off street to avoid victimization (younger kids)</a:t>
            </a:r>
          </a:p>
          <a:p>
            <a:pPr marL="0" lvl="0" indent="0" rtl="0">
              <a:spcBef>
                <a:spcPts val="0"/>
              </a:spcBef>
              <a:buNone/>
            </a:pPr>
            <a:endParaRPr sz="1400" dirty="0">
              <a:solidFill>
                <a:srgbClr val="D9D9D9"/>
              </a:solidFill>
              <a:latin typeface="Arial"/>
              <a:ea typeface="Arial"/>
              <a:cs typeface="Arial"/>
              <a:sym typeface="Arial"/>
            </a:endParaRPr>
          </a:p>
          <a:p>
            <a:pPr marL="0" lvl="0" indent="0">
              <a:spcBef>
                <a:spcPts val="0"/>
              </a:spcBef>
              <a:buNone/>
            </a:pPr>
            <a:endParaRPr dirty="0"/>
          </a:p>
          <a:p>
            <a:pPr lvl="0">
              <a:spcBef>
                <a:spcPts val="0"/>
              </a:spcBef>
              <a:buNone/>
            </a:pPr>
            <a:endParaRPr dirty="0"/>
          </a:p>
        </p:txBody>
      </p:sp>
      <p:sp>
        <p:nvSpPr>
          <p:cNvPr id="216" name="Shape 216"/>
          <p:cNvSpPr txBox="1">
            <a:spLocks noGrp="1"/>
          </p:cNvSpPr>
          <p:nvPr>
            <p:ph type="body" idx="3"/>
          </p:nvPr>
        </p:nvSpPr>
        <p:spPr>
          <a:xfrm>
            <a:off x="6187414" y="2174875"/>
            <a:ext cx="5194500" cy="576300"/>
          </a:xfrm>
          <a:prstGeom prst="rect">
            <a:avLst/>
          </a:prstGeom>
        </p:spPr>
        <p:txBody>
          <a:bodyPr lIns="91425" tIns="91425" rIns="91425" bIns="91425" anchor="b" anchorCtr="0">
            <a:noAutofit/>
          </a:bodyPr>
          <a:lstStyle/>
          <a:p>
            <a:pPr lvl="0">
              <a:spcBef>
                <a:spcPts val="0"/>
              </a:spcBef>
              <a:buNone/>
            </a:pPr>
            <a:r>
              <a:rPr lang="en-US" sz="2400" dirty="0"/>
              <a:t>Parents of Color</a:t>
            </a:r>
          </a:p>
        </p:txBody>
      </p:sp>
      <p:sp>
        <p:nvSpPr>
          <p:cNvPr id="217" name="Shape 217"/>
          <p:cNvSpPr txBox="1">
            <a:spLocks noGrp="1"/>
          </p:cNvSpPr>
          <p:nvPr>
            <p:ph type="body" idx="4"/>
          </p:nvPr>
        </p:nvSpPr>
        <p:spPr>
          <a:xfrm>
            <a:off x="5629800" y="2751150"/>
            <a:ext cx="6562200" cy="3679500"/>
          </a:xfrm>
          <a:prstGeom prst="rect">
            <a:avLst/>
          </a:prstGeom>
        </p:spPr>
        <p:txBody>
          <a:bodyPr lIns="91425" tIns="91425" rIns="91425" bIns="91425" anchor="t" anchorCtr="0">
            <a:noAutofit/>
          </a:bodyPr>
          <a:lstStyle/>
          <a:p>
            <a:pPr marL="457200" lvl="0" indent="-355600" rtl="0">
              <a:spcBef>
                <a:spcPts val="0"/>
              </a:spcBef>
              <a:buSzPct val="100000"/>
            </a:pPr>
            <a:r>
              <a:rPr lang="en-US" sz="2000" dirty="0"/>
              <a:t>Idleness, inactivity,  and unproductive time</a:t>
            </a:r>
          </a:p>
          <a:p>
            <a:pPr marL="457200" lvl="0" indent="-355600" rtl="0">
              <a:spcBef>
                <a:spcPts val="0"/>
              </a:spcBef>
              <a:buSzPct val="100000"/>
            </a:pPr>
            <a:r>
              <a:rPr lang="en-US" sz="2000" dirty="0"/>
              <a:t>Reducing risk that could have potentially severe consequences</a:t>
            </a:r>
          </a:p>
          <a:p>
            <a:pPr marL="914400" lvl="1" indent="-355600" rtl="0">
              <a:spcBef>
                <a:spcPts val="0"/>
              </a:spcBef>
              <a:buSzPct val="100000"/>
            </a:pPr>
            <a:r>
              <a:rPr lang="en-US" sz="2000" dirty="0"/>
              <a:t>Drugs and drinking</a:t>
            </a:r>
          </a:p>
          <a:p>
            <a:pPr marL="914400" lvl="1" indent="-355600" rtl="0">
              <a:spcBef>
                <a:spcPts val="0"/>
              </a:spcBef>
              <a:buSzPct val="100000"/>
            </a:pPr>
            <a:r>
              <a:rPr lang="en-US" sz="2000" dirty="0"/>
              <a:t>Youth crime</a:t>
            </a:r>
          </a:p>
          <a:p>
            <a:pPr marL="914400" lvl="1" indent="-355600" rtl="0">
              <a:spcBef>
                <a:spcPts val="0"/>
              </a:spcBef>
              <a:buSzPct val="100000"/>
            </a:pPr>
            <a:r>
              <a:rPr lang="en-US" sz="2000" dirty="0"/>
              <a:t>Off street to avoid victimization (others, police, boys)</a:t>
            </a:r>
          </a:p>
          <a:p>
            <a:pPr marL="914400" lvl="1" indent="-342900" rtl="0">
              <a:lnSpc>
                <a:spcPct val="100000"/>
              </a:lnSpc>
              <a:spcBef>
                <a:spcPts val="0"/>
              </a:spcBef>
              <a:spcAft>
                <a:spcPts val="0"/>
              </a:spcAft>
              <a:buClr>
                <a:srgbClr val="FFFFFF"/>
              </a:buClr>
              <a:buSzPct val="100000"/>
            </a:pPr>
            <a:r>
              <a:rPr lang="en-US" sz="1800" dirty="0">
                <a:solidFill>
                  <a:srgbClr val="FFFFFF"/>
                </a:solidFill>
                <a:latin typeface="Calibri"/>
                <a:ea typeface="Calibri"/>
                <a:cs typeface="Calibri"/>
                <a:sym typeface="Calibri"/>
              </a:rPr>
              <a:t>“I do worry about Mike  being Black going out in public without protection. .. That’s going to be a learning process our whole life.”</a:t>
            </a:r>
            <a:endParaRPr sz="1800" dirty="0">
              <a:solidFill>
                <a:srgbClr val="FFFFFF"/>
              </a:solidFill>
              <a:latin typeface="Calibri"/>
              <a:ea typeface="Calibri"/>
              <a:cs typeface="Calibri"/>
              <a:sym typeface="Calibri"/>
            </a:endParaRPr>
          </a:p>
          <a:p>
            <a:pPr marL="457200" lvl="0" indent="0">
              <a:spcBef>
                <a:spcPts val="0"/>
              </a:spcBef>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dissolve">
                                      <p:cBhvr>
                                        <p:cTn id="7" dur="500"/>
                                        <p:tgtEl>
                                          <p:spTgt spid="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Effect transition="in" filter="dissolve">
                                      <p:cBhvr>
                                        <p:cTn id="12" dur="500"/>
                                        <p:tgtEl>
                                          <p:spTgt spid="215">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animEffect transition="in" filter="dissolve">
                                      <p:cBhvr>
                                        <p:cTn id="15" dur="500"/>
                                        <p:tgtEl>
                                          <p:spTgt spid="21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15">
                                            <p:txEl>
                                              <p:pRg st="3" end="3"/>
                                            </p:txEl>
                                          </p:spTgt>
                                        </p:tgtEl>
                                        <p:attrNameLst>
                                          <p:attrName>style.visibility</p:attrName>
                                        </p:attrNameLst>
                                      </p:cBhvr>
                                      <p:to>
                                        <p:strVal val="visible"/>
                                      </p:to>
                                    </p:set>
                                    <p:animEffect transition="in" filter="dissolve">
                                      <p:cBhvr>
                                        <p:cTn id="18" dur="500"/>
                                        <p:tgtEl>
                                          <p:spTgt spid="215">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15">
                                            <p:txEl>
                                              <p:pRg st="4" end="4"/>
                                            </p:txEl>
                                          </p:spTgt>
                                        </p:tgtEl>
                                        <p:attrNameLst>
                                          <p:attrName>style.visibility</p:attrName>
                                        </p:attrNameLst>
                                      </p:cBhvr>
                                      <p:to>
                                        <p:strVal val="visible"/>
                                      </p:to>
                                    </p:set>
                                    <p:animEffect transition="in" filter="dissolve">
                                      <p:cBhvr>
                                        <p:cTn id="21" dur="500"/>
                                        <p:tgtEl>
                                          <p:spTgt spid="21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7">
                                            <p:txEl>
                                              <p:pRg st="0" end="0"/>
                                            </p:txEl>
                                          </p:spTgt>
                                        </p:tgtEl>
                                        <p:attrNameLst>
                                          <p:attrName>style.visibility</p:attrName>
                                        </p:attrNameLst>
                                      </p:cBhvr>
                                      <p:to>
                                        <p:strVal val="visible"/>
                                      </p:to>
                                    </p:set>
                                    <p:anim calcmode="lin" valueType="num">
                                      <p:cBhvr additive="base">
                                        <p:cTn id="26" dur="500" fill="hold"/>
                                        <p:tgtEl>
                                          <p:spTgt spid="21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17">
                                            <p:txEl>
                                              <p:pRg st="1" end="1"/>
                                            </p:txEl>
                                          </p:spTgt>
                                        </p:tgtEl>
                                        <p:attrNameLst>
                                          <p:attrName>style.visibility</p:attrName>
                                        </p:attrNameLst>
                                      </p:cBhvr>
                                      <p:to>
                                        <p:strVal val="visible"/>
                                      </p:to>
                                    </p:set>
                                    <p:anim calcmode="lin" valueType="num">
                                      <p:cBhvr additive="base">
                                        <p:cTn id="32" dur="500" fill="hold"/>
                                        <p:tgtEl>
                                          <p:spTgt spid="217">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7">
                                            <p:txEl>
                                              <p:pRg st="1" end="1"/>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17">
                                            <p:txEl>
                                              <p:pRg st="2" end="2"/>
                                            </p:txEl>
                                          </p:spTgt>
                                        </p:tgtEl>
                                        <p:attrNameLst>
                                          <p:attrName>style.visibility</p:attrName>
                                        </p:attrNameLst>
                                      </p:cBhvr>
                                      <p:to>
                                        <p:strVal val="visible"/>
                                      </p:to>
                                    </p:set>
                                    <p:anim calcmode="lin" valueType="num">
                                      <p:cBhvr additive="base">
                                        <p:cTn id="36" dur="500" fill="hold"/>
                                        <p:tgtEl>
                                          <p:spTgt spid="217">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17">
                                            <p:txEl>
                                              <p:pRg st="2" end="2"/>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17">
                                            <p:txEl>
                                              <p:pRg st="3" end="3"/>
                                            </p:txEl>
                                          </p:spTgt>
                                        </p:tgtEl>
                                        <p:attrNameLst>
                                          <p:attrName>style.visibility</p:attrName>
                                        </p:attrNameLst>
                                      </p:cBhvr>
                                      <p:to>
                                        <p:strVal val="visible"/>
                                      </p:to>
                                    </p:set>
                                    <p:anim calcmode="lin" valueType="num">
                                      <p:cBhvr additive="base">
                                        <p:cTn id="40" dur="500" fill="hold"/>
                                        <p:tgtEl>
                                          <p:spTgt spid="217">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17">
                                            <p:txEl>
                                              <p:pRg st="3" end="3"/>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17">
                                            <p:txEl>
                                              <p:pRg st="4" end="4"/>
                                            </p:txEl>
                                          </p:spTgt>
                                        </p:tgtEl>
                                        <p:attrNameLst>
                                          <p:attrName>style.visibility</p:attrName>
                                        </p:attrNameLst>
                                      </p:cBhvr>
                                      <p:to>
                                        <p:strVal val="visible"/>
                                      </p:to>
                                    </p:set>
                                    <p:anim calcmode="lin" valueType="num">
                                      <p:cBhvr additive="base">
                                        <p:cTn id="44" dur="500" fill="hold"/>
                                        <p:tgtEl>
                                          <p:spTgt spid="217">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17">
                                            <p:txEl>
                                              <p:pRg st="4" end="4"/>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17">
                                            <p:txEl>
                                              <p:pRg st="5" end="5"/>
                                            </p:txEl>
                                          </p:spTgt>
                                        </p:tgtEl>
                                        <p:attrNameLst>
                                          <p:attrName>style.visibility</p:attrName>
                                        </p:attrNameLst>
                                      </p:cBhvr>
                                      <p:to>
                                        <p:strVal val="visible"/>
                                      </p:to>
                                    </p:set>
                                    <p:anim calcmode="lin" valueType="num">
                                      <p:cBhvr additive="base">
                                        <p:cTn id="48" dur="500" fill="hold"/>
                                        <p:tgtEl>
                                          <p:spTgt spid="217">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1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build="p"/>
      <p:bldP spid="21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201775" y="447200"/>
            <a:ext cx="12048600" cy="1199700"/>
          </a:xfrm>
          <a:prstGeom prst="rect">
            <a:avLst/>
          </a:prstGeom>
        </p:spPr>
        <p:txBody>
          <a:bodyPr lIns="91425" tIns="91425" rIns="91425" bIns="91425" anchor="b" anchorCtr="0">
            <a:noAutofit/>
          </a:bodyPr>
          <a:lstStyle/>
          <a:p>
            <a:pPr lvl="0">
              <a:spcBef>
                <a:spcPts val="0"/>
              </a:spcBef>
              <a:buNone/>
            </a:pPr>
            <a:r>
              <a:rPr lang="en-US"/>
              <a:t>Theme 3: Uneven Access and Differential Treatment </a:t>
            </a:r>
          </a:p>
        </p:txBody>
      </p:sp>
      <p:sp>
        <p:nvSpPr>
          <p:cNvPr id="223" name="Shape 223"/>
          <p:cNvSpPr txBox="1">
            <a:spLocks noGrp="1"/>
          </p:cNvSpPr>
          <p:nvPr>
            <p:ph type="body" idx="1"/>
          </p:nvPr>
        </p:nvSpPr>
        <p:spPr>
          <a:xfrm>
            <a:off x="818700" y="2222272"/>
            <a:ext cx="10554600" cy="4358700"/>
          </a:xfrm>
          <a:prstGeom prst="rect">
            <a:avLst/>
          </a:prstGeom>
        </p:spPr>
        <p:txBody>
          <a:bodyPr lIns="91425" tIns="91425" rIns="91425" bIns="91425" anchor="ctr" anchorCtr="0">
            <a:noAutofit/>
          </a:bodyPr>
          <a:lstStyle/>
          <a:p>
            <a:pPr marL="285750" lvl="0" indent="-273050" rtl="0">
              <a:spcBef>
                <a:spcPts val="0"/>
              </a:spcBef>
              <a:spcAft>
                <a:spcPts val="0"/>
              </a:spcAft>
              <a:buClr>
                <a:schemeClr val="lt1"/>
              </a:buClr>
              <a:buSzPct val="100000"/>
              <a:buFont typeface="Arial"/>
            </a:pPr>
            <a:r>
              <a:rPr lang="en-US" sz="2600" dirty="0"/>
              <a:t>Increase of private, non-school-based activities difficult to access for families with less material, cultural, social resources</a:t>
            </a:r>
          </a:p>
          <a:p>
            <a:pPr marL="0" lvl="0" indent="0" rtl="0">
              <a:spcBef>
                <a:spcPts val="0"/>
              </a:spcBef>
              <a:spcAft>
                <a:spcPts val="0"/>
              </a:spcAft>
              <a:buNone/>
            </a:pPr>
            <a:endParaRPr sz="2600" dirty="0"/>
          </a:p>
          <a:p>
            <a:pPr marL="285750" lvl="0" indent="-273050" rtl="0">
              <a:spcBef>
                <a:spcPts val="0"/>
              </a:spcBef>
              <a:spcAft>
                <a:spcPts val="0"/>
              </a:spcAft>
              <a:buClr>
                <a:schemeClr val="lt1"/>
              </a:buClr>
              <a:buSzPct val="100000"/>
              <a:buFont typeface="Arial"/>
            </a:pPr>
            <a:r>
              <a:rPr lang="en-US" sz="2600" dirty="0"/>
              <a:t>Families of color and immigrant families often rely on schools for access to activities</a:t>
            </a:r>
          </a:p>
          <a:p>
            <a:pPr marL="285750" lvl="0" indent="-285750" rtl="0">
              <a:spcBef>
                <a:spcPts val="0"/>
              </a:spcBef>
              <a:spcAft>
                <a:spcPts val="0"/>
              </a:spcAft>
              <a:buClr>
                <a:schemeClr val="lt1"/>
              </a:buClr>
              <a:buSzPct val="107692"/>
              <a:buFont typeface="Arial"/>
              <a:buNone/>
            </a:pPr>
            <a:endParaRPr sz="2600" dirty="0"/>
          </a:p>
          <a:p>
            <a:pPr marL="285750" lvl="0" indent="-273050" rtl="0">
              <a:spcBef>
                <a:spcPts val="0"/>
              </a:spcBef>
              <a:spcAft>
                <a:spcPts val="0"/>
              </a:spcAft>
              <a:buClr>
                <a:schemeClr val="lt1"/>
              </a:buClr>
              <a:buSzPct val="100000"/>
              <a:buFont typeface="Arial"/>
            </a:pPr>
            <a:r>
              <a:rPr lang="en-US" sz="2600" dirty="0"/>
              <a:t>Parents of color feel isolated in majority-white, middle-class activities</a:t>
            </a:r>
          </a:p>
          <a:p>
            <a:pPr marL="285750" lvl="0" indent="-285750" rtl="0">
              <a:spcBef>
                <a:spcPts val="0"/>
              </a:spcBef>
              <a:spcAft>
                <a:spcPts val="0"/>
              </a:spcAft>
              <a:buClr>
                <a:schemeClr val="lt1"/>
              </a:buClr>
              <a:buSzPct val="107692"/>
              <a:buFont typeface="Arial"/>
              <a:buNone/>
            </a:pPr>
            <a:endParaRPr sz="2600" dirty="0"/>
          </a:p>
          <a:p>
            <a:pPr marL="285750" lvl="0" indent="-273050" rtl="0">
              <a:spcBef>
                <a:spcPts val="0"/>
              </a:spcBef>
              <a:spcAft>
                <a:spcPts val="0"/>
              </a:spcAft>
              <a:buClr>
                <a:schemeClr val="lt1"/>
              </a:buClr>
              <a:buSzPct val="100000"/>
              <a:buFont typeface="Arial"/>
            </a:pPr>
            <a:r>
              <a:rPr lang="en-US" sz="2600" dirty="0"/>
              <a:t>Differential, racialized treatment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810000" y="447187"/>
            <a:ext cx="10571997" cy="970450"/>
          </a:xfrm>
          <a:prstGeom prst="rect">
            <a:avLst/>
          </a:prstGeom>
          <a:noFill/>
          <a:ln>
            <a:noFill/>
          </a:ln>
          <a:effectLst>
            <a:outerShdw blurRad="50799">
              <a:srgbClr val="000000">
                <a:alpha val="60000"/>
              </a:srgbClr>
            </a:outerShdw>
          </a:effectLst>
        </p:spPr>
        <p:txBody>
          <a:bodyPr lIns="91425" tIns="45700" rIns="91425" bIns="45700" anchor="b" anchorCtr="0">
            <a:noAutofit/>
          </a:bodyPr>
          <a:lstStyle/>
          <a:p>
            <a:pPr marL="0" marR="0" lvl="0" indent="0" algn="l" rtl="0">
              <a:spcBef>
                <a:spcPts val="0"/>
              </a:spcBef>
              <a:buClr>
                <a:srgbClr val="FEFEFE"/>
              </a:buClr>
              <a:buSzPct val="25000"/>
              <a:buFont typeface="Century Gothic"/>
              <a:buNone/>
            </a:pPr>
            <a:r>
              <a:rPr lang="en-US" sz="4000" b="1" i="0" u="none" strike="noStrike" cap="none" dirty="0">
                <a:solidFill>
                  <a:srgbClr val="FEFEFE"/>
                </a:solidFill>
                <a:latin typeface="Century Gothic"/>
                <a:ea typeface="Century Gothic"/>
                <a:cs typeface="Century Gothic"/>
                <a:sym typeface="Century Gothic"/>
              </a:rPr>
              <a:t>3a. Uneven Access: Money and Cultural Knowledge</a:t>
            </a:r>
          </a:p>
        </p:txBody>
      </p:sp>
      <p:sp>
        <p:nvSpPr>
          <p:cNvPr id="229" name="Shape 229"/>
          <p:cNvSpPr txBox="1">
            <a:spLocks noGrp="1"/>
          </p:cNvSpPr>
          <p:nvPr>
            <p:ph type="body" idx="1"/>
          </p:nvPr>
        </p:nvSpPr>
        <p:spPr>
          <a:xfrm>
            <a:off x="95600" y="2044900"/>
            <a:ext cx="8053800" cy="4695300"/>
          </a:xfrm>
          <a:prstGeom prst="rect">
            <a:avLst/>
          </a:prstGeom>
          <a:noFill/>
          <a:ln>
            <a:noFill/>
          </a:ln>
          <a:effectLst>
            <a:outerShdw blurRad="50799">
              <a:srgbClr val="000000">
                <a:alpha val="40000"/>
              </a:srgbClr>
            </a:outerShdw>
          </a:effectLst>
        </p:spPr>
        <p:txBody>
          <a:bodyPr lIns="91425" tIns="45700" rIns="91425" bIns="45700" anchor="ctr" anchorCtr="0">
            <a:noAutofit/>
          </a:bodyPr>
          <a:lstStyle/>
          <a:p>
            <a:pPr marL="0" lvl="0" indent="-69850" rtl="0">
              <a:spcBef>
                <a:spcPts val="0"/>
              </a:spcBef>
              <a:spcAft>
                <a:spcPts val="0"/>
              </a:spcAft>
              <a:buClr>
                <a:schemeClr val="dk1"/>
              </a:buClr>
              <a:buSzPct val="61111"/>
              <a:buFont typeface="Arial"/>
              <a:buNone/>
            </a:pPr>
            <a:endParaRPr dirty="0">
              <a:solidFill>
                <a:srgbClr val="FFFFFF"/>
              </a:solidFill>
            </a:endParaRPr>
          </a:p>
          <a:p>
            <a:pPr marL="0" lvl="0" indent="-69850" rtl="0">
              <a:spcBef>
                <a:spcPts val="0"/>
              </a:spcBef>
              <a:spcAft>
                <a:spcPts val="0"/>
              </a:spcAft>
              <a:buClr>
                <a:schemeClr val="dk1"/>
              </a:buClr>
              <a:buSzPct val="61111"/>
              <a:buFont typeface="Arial"/>
              <a:buNone/>
            </a:pPr>
            <a:endParaRPr dirty="0">
              <a:solidFill>
                <a:srgbClr val="FFFFFF"/>
              </a:solidFill>
            </a:endParaRPr>
          </a:p>
          <a:p>
            <a:pPr marL="0" lvl="0" indent="-69850" rtl="0">
              <a:spcBef>
                <a:spcPts val="0"/>
              </a:spcBef>
              <a:spcAft>
                <a:spcPts val="0"/>
              </a:spcAft>
              <a:buClr>
                <a:schemeClr val="dk1"/>
              </a:buClr>
              <a:buSzPct val="55000"/>
              <a:buFont typeface="Arial"/>
              <a:buNone/>
            </a:pPr>
            <a:r>
              <a:rPr lang="en-US" sz="2000" dirty="0">
                <a:solidFill>
                  <a:srgbClr val="FFFFFF"/>
                </a:solidFill>
              </a:rPr>
              <a:t>“I really have to look for things for them. And sometimes it took me a long time because of the schedule, and the places, if they're too far away. The times, and the money, how much I have to pay. If they offer scholarships or not. I have to see all of those things.”</a:t>
            </a:r>
            <a:r>
              <a:rPr lang="en-US" dirty="0">
                <a:solidFill>
                  <a:srgbClr val="FFFFFF"/>
                </a:solidFill>
              </a:rPr>
              <a:t> (Maria, Mexican-American, Urban) </a:t>
            </a:r>
          </a:p>
          <a:p>
            <a:pPr marL="0" marR="0" lvl="0" indent="0" algn="l" rtl="0">
              <a:spcBef>
                <a:spcPts val="0"/>
              </a:spcBef>
              <a:spcAft>
                <a:spcPts val="0"/>
              </a:spcAft>
              <a:buClr>
                <a:schemeClr val="accent1"/>
              </a:buClr>
              <a:buSzPct val="25000"/>
              <a:buFont typeface="Noto Sans Symbols"/>
              <a:buNone/>
            </a:pPr>
            <a:endParaRPr sz="1600" dirty="0"/>
          </a:p>
          <a:p>
            <a:pPr marL="0" marR="0" lvl="0" indent="0" algn="l" rtl="0">
              <a:spcBef>
                <a:spcPts val="0"/>
              </a:spcBef>
              <a:spcAft>
                <a:spcPts val="0"/>
              </a:spcAft>
              <a:buClr>
                <a:schemeClr val="accent1"/>
              </a:buClr>
              <a:buSzPct val="25000"/>
              <a:buFont typeface="Noto Sans Symbols"/>
              <a:buNone/>
            </a:pPr>
            <a:r>
              <a:rPr lang="en-US" sz="1600" dirty="0"/>
              <a:t>“I </a:t>
            </a:r>
            <a:r>
              <a:rPr lang="en-US" b="0" i="0" u="none" strike="noStrike" cap="none" dirty="0">
                <a:solidFill>
                  <a:schemeClr val="lt1"/>
                </a:solidFill>
                <a:latin typeface="Century Gothic"/>
                <a:ea typeface="Century Gothic"/>
                <a:cs typeface="Century Gothic"/>
                <a:sym typeface="Century Gothic"/>
              </a:rPr>
              <a:t>found out he would have to pay like $175, and I was like we don't have that.  Maybe we could buy you some sneakers.  And he raised the money for it.  And then so I had talked with the lady over there and she was telling me if he had reduced or free lunch, then it's only $40. And I told her, well when we tried to sign up I thought it was $175, I said if I would have known it was $40  I would have then gotten him signed up.  It's just that part of they don't give you the right information.</a:t>
            </a:r>
            <a:r>
              <a:rPr lang="en-US" dirty="0"/>
              <a:t>” </a:t>
            </a:r>
            <a:r>
              <a:rPr lang="en-US" dirty="0">
                <a:solidFill>
                  <a:srgbClr val="FFFFFF"/>
                </a:solidFill>
              </a:rPr>
              <a:t>(Ron, African-American, low-income, suburban)</a:t>
            </a:r>
          </a:p>
          <a:p>
            <a:pPr marL="0" marR="0" lvl="0" indent="0" algn="l" rtl="0">
              <a:spcBef>
                <a:spcPts val="920"/>
              </a:spcBef>
              <a:spcAft>
                <a:spcPts val="0"/>
              </a:spcAft>
              <a:buClr>
                <a:schemeClr val="accent1"/>
              </a:buClr>
              <a:buSzPct val="25000"/>
              <a:buFont typeface="Noto Sans Symbols"/>
              <a:buNone/>
            </a:pPr>
            <a:endParaRPr sz="1600" dirty="0"/>
          </a:p>
          <a:p>
            <a:pPr marL="342900" marR="0" lvl="0" indent="-342900" algn="l" rtl="0">
              <a:spcBef>
                <a:spcPts val="920"/>
              </a:spcBef>
              <a:spcAft>
                <a:spcPts val="0"/>
              </a:spcAft>
              <a:buClr>
                <a:schemeClr val="accent1"/>
              </a:buClr>
              <a:buSzPct val="100000"/>
              <a:buFont typeface="Noto Sans Symbols"/>
              <a:buNone/>
            </a:pPr>
            <a:endParaRPr sz="1600" b="0" i="0" u="none" strike="noStrike" cap="none" dirty="0">
              <a:solidFill>
                <a:schemeClr val="lt1"/>
              </a:solidFill>
              <a:latin typeface="Century Gothic"/>
              <a:ea typeface="Century Gothic"/>
              <a:cs typeface="Century Gothic"/>
              <a:sym typeface="Century Gothic"/>
            </a:endParaRPr>
          </a:p>
        </p:txBody>
      </p:sp>
      <p:pic>
        <p:nvPicPr>
          <p:cNvPr id="231" name="Shape 231"/>
          <p:cNvPicPr preferRelativeResize="0"/>
          <p:nvPr/>
        </p:nvPicPr>
        <p:blipFill rotWithShape="1">
          <a:blip r:embed="rId3">
            <a:alphaModFix amt="70000"/>
          </a:blip>
          <a:srcRect/>
          <a:stretch/>
        </p:blipFill>
        <p:spPr>
          <a:xfrm>
            <a:off x="8149400" y="2434374"/>
            <a:ext cx="4311599" cy="31636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10000" y="447187"/>
            <a:ext cx="10571997" cy="970450"/>
          </a:xfrm>
          <a:prstGeom prst="rect">
            <a:avLst/>
          </a:prstGeom>
          <a:noFill/>
          <a:ln>
            <a:noFill/>
          </a:ln>
          <a:effectLst>
            <a:outerShdw blurRad="50799">
              <a:srgbClr val="000000">
                <a:alpha val="60000"/>
              </a:srgbClr>
            </a:outerShdw>
          </a:effectLst>
        </p:spPr>
        <p:txBody>
          <a:bodyPr lIns="91425" tIns="45700" rIns="91425" bIns="45700" anchor="b" anchorCtr="0">
            <a:noAutofit/>
          </a:bodyPr>
          <a:lstStyle/>
          <a:p>
            <a:pPr marL="0" marR="0" lvl="0" indent="0" algn="l" rtl="0">
              <a:spcBef>
                <a:spcPts val="0"/>
              </a:spcBef>
              <a:buClr>
                <a:srgbClr val="FEFEFE"/>
              </a:buClr>
              <a:buSzPct val="25000"/>
              <a:buFont typeface="Century Gothic"/>
              <a:buNone/>
            </a:pPr>
            <a:r>
              <a:rPr lang="en-US" sz="4000" b="1" i="0" u="none" strike="noStrike" cap="none" dirty="0">
                <a:solidFill>
                  <a:srgbClr val="FEFEFE"/>
                </a:solidFill>
                <a:latin typeface="Century Gothic"/>
                <a:ea typeface="Century Gothic"/>
                <a:cs typeface="Century Gothic"/>
                <a:sym typeface="Century Gothic"/>
              </a:rPr>
              <a:t>3b. Feelings of Isolation</a:t>
            </a:r>
          </a:p>
        </p:txBody>
      </p:sp>
      <p:sp>
        <p:nvSpPr>
          <p:cNvPr id="237" name="Shape 237"/>
          <p:cNvSpPr txBox="1">
            <a:spLocks noGrp="1"/>
          </p:cNvSpPr>
          <p:nvPr>
            <p:ph type="body" idx="2"/>
          </p:nvPr>
        </p:nvSpPr>
        <p:spPr>
          <a:xfrm>
            <a:off x="4918274" y="2222275"/>
            <a:ext cx="7067100" cy="4428000"/>
          </a:xfrm>
          <a:prstGeom prst="rect">
            <a:avLst/>
          </a:prstGeom>
          <a:noFill/>
          <a:ln>
            <a:noFill/>
          </a:ln>
          <a:effectLst>
            <a:outerShdw blurRad="50799">
              <a:srgbClr val="000000">
                <a:alpha val="40000"/>
              </a:srgbClr>
            </a:outerShdw>
          </a:effectLst>
        </p:spPr>
        <p:txBody>
          <a:bodyPr lIns="91425" tIns="45700" rIns="91425" bIns="45700" anchor="ctr" anchorCtr="0">
            <a:noAutofit/>
          </a:bodyPr>
          <a:lstStyle/>
          <a:p>
            <a:pPr marL="342900" marR="0" lvl="0" indent="-342900" algn="l" rtl="0">
              <a:spcBef>
                <a:spcPts val="0"/>
              </a:spcBef>
              <a:spcAft>
                <a:spcPts val="0"/>
              </a:spcAft>
              <a:buClr>
                <a:schemeClr val="accent1"/>
              </a:buClr>
              <a:buSzPct val="81818"/>
              <a:buFont typeface="Noto Sans Symbols"/>
              <a:buChar char="○"/>
            </a:pPr>
            <a:r>
              <a:rPr lang="en-US" sz="2200" b="0" i="0" u="none" strike="noStrike" cap="none" dirty="0">
                <a:solidFill>
                  <a:schemeClr val="lt1"/>
                </a:solidFill>
                <a:latin typeface="Century Gothic"/>
                <a:ea typeface="Century Gothic"/>
                <a:cs typeface="Century Gothic"/>
                <a:sym typeface="Century Gothic"/>
              </a:rPr>
              <a:t>“And it was really awkward for me, because I was a young mom and I just felt out of...I couldn't relate to the other moms. I wasn't white. I wasn't middle age. I wasn't financially stable... And so I just felt really uncomfortable. Because when they're little, you waiting there. And they just seem to know what they’re doing. </a:t>
            </a:r>
            <a:r>
              <a:rPr lang="is-IS" sz="2200" b="0" i="0" u="none" strike="noStrike" cap="none" dirty="0">
                <a:solidFill>
                  <a:schemeClr val="lt1"/>
                </a:solidFill>
                <a:latin typeface="Century Gothic"/>
                <a:ea typeface="Century Gothic"/>
                <a:cs typeface="Century Gothic"/>
                <a:sym typeface="Century Gothic"/>
              </a:rPr>
              <a:t>…</a:t>
            </a:r>
            <a:r>
              <a:rPr lang="en-US" sz="2200" b="0" i="0" u="none" strike="noStrike" cap="none" dirty="0">
                <a:solidFill>
                  <a:schemeClr val="lt1"/>
                </a:solidFill>
                <a:latin typeface="Century Gothic"/>
                <a:ea typeface="Century Gothic"/>
                <a:cs typeface="Century Gothic"/>
                <a:sym typeface="Century Gothic"/>
              </a:rPr>
              <a:t>And so, yeah. It was uncomfortable for me.”</a:t>
            </a:r>
            <a:r>
              <a:rPr lang="en-US" sz="1800" b="0" i="0" u="none" strike="noStrike" cap="none" dirty="0">
                <a:solidFill>
                  <a:schemeClr val="lt1"/>
                </a:solidFill>
                <a:latin typeface="Century Gothic"/>
                <a:ea typeface="Century Gothic"/>
                <a:cs typeface="Century Gothic"/>
                <a:sym typeface="Century Gothic"/>
              </a:rPr>
              <a:t> </a:t>
            </a:r>
            <a:r>
              <a:rPr lang="en-US" dirty="0"/>
              <a:t>(Olivia, </a:t>
            </a:r>
            <a:r>
              <a:rPr lang="en-US" sz="1800" b="0" i="0" u="none" strike="noStrike" cap="none" dirty="0">
                <a:solidFill>
                  <a:schemeClr val="lt1"/>
                </a:solidFill>
                <a:latin typeface="Century Gothic"/>
                <a:ea typeface="Century Gothic"/>
                <a:cs typeface="Century Gothic"/>
                <a:sym typeface="Century Gothic"/>
              </a:rPr>
              <a:t>Latina</a:t>
            </a:r>
            <a:r>
              <a:rPr lang="en-US" dirty="0"/>
              <a:t>, working-class, urban)</a:t>
            </a:r>
          </a:p>
        </p:txBody>
      </p:sp>
      <p:pic>
        <p:nvPicPr>
          <p:cNvPr id="238" name="Shape 238" descr="Image result for parents watching kid game"/>
          <p:cNvPicPr preferRelativeResize="0"/>
          <p:nvPr/>
        </p:nvPicPr>
        <p:blipFill>
          <a:blip r:embed="rId3">
            <a:alphaModFix amt="87000"/>
          </a:blip>
          <a:stretch>
            <a:fillRect/>
          </a:stretch>
        </p:blipFill>
        <p:spPr>
          <a:xfrm>
            <a:off x="79675" y="3184740"/>
            <a:ext cx="4980005" cy="25334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810000" y="447187"/>
            <a:ext cx="10571997" cy="970450"/>
          </a:xfrm>
          <a:prstGeom prst="rect">
            <a:avLst/>
          </a:prstGeom>
          <a:noFill/>
          <a:ln>
            <a:noFill/>
          </a:ln>
          <a:effectLst>
            <a:outerShdw blurRad="50799">
              <a:srgbClr val="000000">
                <a:alpha val="60000"/>
              </a:srgbClr>
            </a:outerShdw>
          </a:effectLst>
        </p:spPr>
        <p:txBody>
          <a:bodyPr lIns="91425" tIns="45700" rIns="91425" bIns="45700" anchor="b" anchorCtr="0">
            <a:noAutofit/>
          </a:bodyPr>
          <a:lstStyle/>
          <a:p>
            <a:pPr marL="0" marR="0" lvl="0" indent="0" algn="l" rtl="0">
              <a:spcBef>
                <a:spcPts val="0"/>
              </a:spcBef>
              <a:buClr>
                <a:srgbClr val="FEFEFE"/>
              </a:buClr>
              <a:buSzPct val="25000"/>
              <a:buFont typeface="Century Gothic"/>
              <a:buNone/>
            </a:pPr>
            <a:r>
              <a:rPr lang="en-US" sz="4000" b="1" i="0" u="none" strike="noStrike" cap="none" dirty="0">
                <a:solidFill>
                  <a:srgbClr val="FEFEFE"/>
                </a:solidFill>
                <a:latin typeface="Century Gothic"/>
                <a:ea typeface="Century Gothic"/>
                <a:cs typeface="Century Gothic"/>
                <a:sym typeface="Century Gothic"/>
              </a:rPr>
              <a:t>3c. Differential Treatment</a:t>
            </a:r>
          </a:p>
        </p:txBody>
      </p:sp>
      <p:sp>
        <p:nvSpPr>
          <p:cNvPr id="244" name="Shape 244"/>
          <p:cNvSpPr txBox="1">
            <a:spLocks noGrp="1"/>
          </p:cNvSpPr>
          <p:nvPr>
            <p:ph type="body" idx="1"/>
          </p:nvPr>
        </p:nvSpPr>
        <p:spPr>
          <a:xfrm>
            <a:off x="175175" y="2222275"/>
            <a:ext cx="6659700" cy="4386300"/>
          </a:xfrm>
          <a:prstGeom prst="rect">
            <a:avLst/>
          </a:prstGeom>
          <a:noFill/>
          <a:ln>
            <a:noFill/>
          </a:ln>
          <a:effectLst>
            <a:outerShdw blurRad="50799">
              <a:srgbClr val="000000">
                <a:alpha val="40000"/>
              </a:srgbClr>
            </a:outerShdw>
          </a:effectLst>
        </p:spPr>
        <p:txBody>
          <a:bodyPr lIns="91425" tIns="45700" rIns="91425" bIns="45700" anchor="ctr" anchorCtr="0">
            <a:noAutofit/>
          </a:bodyPr>
          <a:lstStyle/>
          <a:p>
            <a:pPr marL="342900" marR="0" lvl="0" indent="-342900" algn="l" rtl="0">
              <a:lnSpc>
                <a:spcPct val="80000"/>
              </a:lnSpc>
              <a:spcBef>
                <a:spcPts val="0"/>
              </a:spcBef>
              <a:spcAft>
                <a:spcPts val="0"/>
              </a:spcAft>
              <a:buClr>
                <a:schemeClr val="accent1"/>
              </a:buClr>
              <a:buSzPct val="97941"/>
              <a:buFont typeface="Noto Sans Symbols"/>
              <a:buChar char="○"/>
            </a:pPr>
            <a:r>
              <a:rPr lang="en-US" sz="1665" b="0" i="0" u="none" strike="noStrike" cap="none" dirty="0">
                <a:solidFill>
                  <a:schemeClr val="lt1"/>
                </a:solidFill>
                <a:latin typeface="Century Gothic"/>
                <a:ea typeface="Century Gothic"/>
                <a:cs typeface="Century Gothic"/>
                <a:sym typeface="Century Gothic"/>
              </a:rPr>
              <a:t>“</a:t>
            </a:r>
            <a:r>
              <a:rPr lang="en-US" sz="2000" b="0" i="0" u="none" strike="noStrike" cap="none" dirty="0">
                <a:solidFill>
                  <a:schemeClr val="lt1"/>
                </a:solidFill>
                <a:latin typeface="Century Gothic"/>
                <a:ea typeface="Century Gothic"/>
                <a:cs typeface="Century Gothic"/>
                <a:sym typeface="Century Gothic"/>
              </a:rPr>
              <a:t>And they were practicing and Mike won the ball from Jack, tackled him</a:t>
            </a:r>
            <a:r>
              <a:rPr lang="en-US" sz="2000" dirty="0"/>
              <a:t>…</a:t>
            </a:r>
            <a:r>
              <a:rPr lang="en-US" sz="2000" b="0" i="0" u="none" strike="noStrike" cap="none" dirty="0">
                <a:solidFill>
                  <a:schemeClr val="lt1"/>
                </a:solidFill>
                <a:latin typeface="Century Gothic"/>
                <a:ea typeface="Century Gothic"/>
                <a:cs typeface="Century Gothic"/>
                <a:sym typeface="Century Gothic"/>
              </a:rPr>
              <a:t>and as he was leaving, Jack said “something, something chocolate boy.” And Mike interpreted it immediately as a racial comment and he came home and talked to me about it. He said “Mom, Jack called me chocolate boy.” And I said “</a:t>
            </a:r>
            <a:r>
              <a:rPr lang="en-US" sz="2000" b="0" i="0" u="none" strike="noStrike" cap="none" dirty="0" err="1">
                <a:solidFill>
                  <a:schemeClr val="lt1"/>
                </a:solidFill>
                <a:latin typeface="Century Gothic"/>
                <a:ea typeface="Century Gothic"/>
                <a:cs typeface="Century Gothic"/>
                <a:sym typeface="Century Gothic"/>
              </a:rPr>
              <a:t>mmmm</a:t>
            </a:r>
            <a:r>
              <a:rPr lang="en-US" sz="2000" b="0" i="0" u="none" strike="noStrike" cap="none" dirty="0">
                <a:solidFill>
                  <a:schemeClr val="lt1"/>
                </a:solidFill>
                <a:latin typeface="Century Gothic"/>
                <a:ea typeface="Century Gothic"/>
                <a:cs typeface="Century Gothic"/>
                <a:sym typeface="Century Gothic"/>
              </a:rPr>
              <a:t>, how did that feel?” And he’s like “I think he was being racist.” </a:t>
            </a:r>
          </a:p>
          <a:p>
            <a:pPr marL="342900" marR="0" lvl="0" indent="-342900" algn="l" rtl="0">
              <a:lnSpc>
                <a:spcPct val="80000"/>
              </a:lnSpc>
              <a:spcBef>
                <a:spcPts val="0"/>
              </a:spcBef>
              <a:spcAft>
                <a:spcPts val="0"/>
              </a:spcAft>
              <a:buClr>
                <a:schemeClr val="accent1"/>
              </a:buClr>
              <a:buSzPct val="97941"/>
              <a:buFont typeface="Noto Sans Symbols"/>
              <a:buChar char="○"/>
            </a:pPr>
            <a:r>
              <a:rPr lang="en-US" sz="2000" b="0" i="0" u="none" strike="noStrike" cap="none" dirty="0">
                <a:solidFill>
                  <a:schemeClr val="lt1"/>
                </a:solidFill>
                <a:latin typeface="Century Gothic"/>
                <a:ea typeface="Century Gothic"/>
                <a:cs typeface="Century Gothic"/>
                <a:sym typeface="Century Gothic"/>
              </a:rPr>
              <a:t>So, I went directly to Da</a:t>
            </a:r>
            <a:r>
              <a:rPr lang="en-US" sz="2000" dirty="0"/>
              <a:t>n</a:t>
            </a:r>
            <a:r>
              <a:rPr lang="en-US" sz="2000" b="0" i="0" u="none" strike="noStrike" cap="none" dirty="0">
                <a:solidFill>
                  <a:schemeClr val="lt1"/>
                </a:solidFill>
                <a:latin typeface="Century Gothic"/>
                <a:ea typeface="Century Gothic"/>
                <a:cs typeface="Century Gothic"/>
                <a:sym typeface="Century Gothic"/>
              </a:rPr>
              <a:t>, the head of the organization and Da</a:t>
            </a:r>
            <a:r>
              <a:rPr lang="en-US" sz="2000" dirty="0"/>
              <a:t>n </a:t>
            </a:r>
            <a:r>
              <a:rPr lang="en-US" sz="2000" b="0" i="0" u="none" strike="noStrike" cap="none" dirty="0">
                <a:solidFill>
                  <a:schemeClr val="lt1"/>
                </a:solidFill>
                <a:latin typeface="Century Gothic"/>
                <a:ea typeface="Century Gothic"/>
                <a:cs typeface="Century Gothic"/>
                <a:sym typeface="Century Gothic"/>
              </a:rPr>
              <a:t>said “No room for that, not okay.” I talked to Forrest the coach, and when I talked to Forrest I had a similar experience as when I talk to white families about Mike being treated differently by refs. They don’t identify.</a:t>
            </a:r>
            <a:r>
              <a:rPr lang="en-US" sz="2000" dirty="0"/>
              <a:t> </a:t>
            </a:r>
          </a:p>
          <a:p>
            <a:pPr marL="342900" marR="0" lvl="0" indent="-342900" algn="l" rtl="0">
              <a:lnSpc>
                <a:spcPct val="80000"/>
              </a:lnSpc>
              <a:spcBef>
                <a:spcPts val="0"/>
              </a:spcBef>
              <a:spcAft>
                <a:spcPts val="0"/>
              </a:spcAft>
              <a:buClr>
                <a:schemeClr val="accent1"/>
              </a:buClr>
              <a:buSzPct val="97941"/>
              <a:buFont typeface="Noto Sans Symbols"/>
              <a:buChar char="○"/>
            </a:pPr>
            <a:r>
              <a:rPr lang="en-US" dirty="0"/>
              <a:t>(Lara, </a:t>
            </a:r>
            <a:r>
              <a:rPr lang="en-US" sz="1665" b="0" i="0" u="none" strike="noStrike" cap="none" dirty="0">
                <a:solidFill>
                  <a:schemeClr val="lt1"/>
                </a:solidFill>
                <a:latin typeface="Century Gothic"/>
                <a:ea typeface="Century Gothic"/>
                <a:cs typeface="Century Gothic"/>
                <a:sym typeface="Century Gothic"/>
              </a:rPr>
              <a:t>White, </a:t>
            </a:r>
            <a:r>
              <a:rPr lang="en-US" sz="1665" dirty="0"/>
              <a:t>middle-class, </a:t>
            </a:r>
            <a:r>
              <a:rPr lang="en-US" sz="1665" b="0" i="0" u="none" strike="noStrike" cap="none" dirty="0">
                <a:solidFill>
                  <a:schemeClr val="lt1"/>
                </a:solidFill>
                <a:latin typeface="Century Gothic"/>
                <a:ea typeface="Century Gothic"/>
                <a:cs typeface="Century Gothic"/>
                <a:sym typeface="Century Gothic"/>
              </a:rPr>
              <a:t>adopted African-American son, urban)</a:t>
            </a:r>
          </a:p>
        </p:txBody>
      </p:sp>
      <p:pic>
        <p:nvPicPr>
          <p:cNvPr id="246" name="Shape 246"/>
          <p:cNvPicPr preferRelativeResize="0"/>
          <p:nvPr/>
        </p:nvPicPr>
        <p:blipFill rotWithShape="1">
          <a:blip r:embed="rId3">
            <a:alphaModFix amt="50000"/>
          </a:blip>
          <a:srcRect l="11754"/>
          <a:stretch/>
        </p:blipFill>
        <p:spPr>
          <a:xfrm>
            <a:off x="6891923" y="1911900"/>
            <a:ext cx="6659700" cy="5007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CE3A-A578-4146-965C-EC11AE70383A}"/>
              </a:ext>
            </a:extLst>
          </p:cNvPr>
          <p:cNvSpPr>
            <a:spLocks noGrp="1"/>
          </p:cNvSpPr>
          <p:nvPr>
            <p:ph type="title"/>
          </p:nvPr>
        </p:nvSpPr>
        <p:spPr/>
        <p:txBody>
          <a:bodyPr/>
          <a:lstStyle/>
          <a:p>
            <a:r>
              <a:rPr lang="en-US" dirty="0"/>
              <a:t>3d. Experiences with Blatant Racism</a:t>
            </a:r>
          </a:p>
        </p:txBody>
      </p:sp>
      <p:sp>
        <p:nvSpPr>
          <p:cNvPr id="3" name="Text Placeholder 2">
            <a:extLst>
              <a:ext uri="{FF2B5EF4-FFF2-40B4-BE49-F238E27FC236}">
                <a16:creationId xmlns:a16="http://schemas.microsoft.com/office/drawing/2014/main" id="{91A0E9B4-9CB4-844E-819A-A24F290E7706}"/>
              </a:ext>
            </a:extLst>
          </p:cNvPr>
          <p:cNvSpPr>
            <a:spLocks noGrp="1"/>
          </p:cNvSpPr>
          <p:nvPr>
            <p:ph type="body" idx="1"/>
          </p:nvPr>
        </p:nvSpPr>
        <p:spPr/>
        <p:txBody>
          <a:bodyPr/>
          <a:lstStyle/>
          <a:p>
            <a:pPr marL="114300" indent="0">
              <a:buNone/>
            </a:pPr>
            <a:r>
              <a:rPr lang="en-US" sz="2400" dirty="0"/>
              <a:t>“And they’re calling our girls {High School X} monkeys. Where they’re chanting Monkey’s...I feel like some of these white schools come into our inner-city schools, and have this elitist-ass attitude and feel like they can treat and talk to our kids any type of way…because we have less money or we appear to have less money or because we’re of color.”</a:t>
            </a:r>
          </a:p>
        </p:txBody>
      </p:sp>
    </p:spTree>
    <p:extLst>
      <p:ext uri="{BB962C8B-B14F-4D97-AF65-F5344CB8AC3E}">
        <p14:creationId xmlns:p14="http://schemas.microsoft.com/office/powerpoint/2010/main" val="3620941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BA8C-DF9A-5B4E-8888-12D551543C1C}"/>
              </a:ext>
            </a:extLst>
          </p:cNvPr>
          <p:cNvSpPr>
            <a:spLocks noGrp="1"/>
          </p:cNvSpPr>
          <p:nvPr>
            <p:ph type="title"/>
          </p:nvPr>
        </p:nvSpPr>
        <p:spPr/>
        <p:txBody>
          <a:bodyPr/>
          <a:lstStyle/>
          <a:p>
            <a:r>
              <a:rPr lang="en-US" dirty="0"/>
              <a:t>3e. White Parents and Racism</a:t>
            </a:r>
          </a:p>
        </p:txBody>
      </p:sp>
      <p:sp>
        <p:nvSpPr>
          <p:cNvPr id="3" name="Text Placeholder 2">
            <a:extLst>
              <a:ext uri="{FF2B5EF4-FFF2-40B4-BE49-F238E27FC236}">
                <a16:creationId xmlns:a16="http://schemas.microsoft.com/office/drawing/2014/main" id="{CEDCDEB6-1987-AD41-BBC2-26DBD548260D}"/>
              </a:ext>
            </a:extLst>
          </p:cNvPr>
          <p:cNvSpPr>
            <a:spLocks noGrp="1"/>
          </p:cNvSpPr>
          <p:nvPr>
            <p:ph type="body" idx="1"/>
          </p:nvPr>
        </p:nvSpPr>
        <p:spPr>
          <a:xfrm>
            <a:off x="810000" y="2450886"/>
            <a:ext cx="11106588" cy="4407114"/>
          </a:xfrm>
        </p:spPr>
        <p:txBody>
          <a:bodyPr/>
          <a:lstStyle/>
          <a:p>
            <a:pPr marL="114300" indent="0">
              <a:buNone/>
            </a:pPr>
            <a:r>
              <a:rPr lang="en-US" sz="3200" dirty="0"/>
              <a:t>Variation 1: Diversity ideals versus Neighborhood participation</a:t>
            </a:r>
          </a:p>
          <a:p>
            <a:pPr marL="114300" indent="0">
              <a:buNone/>
            </a:pPr>
            <a:r>
              <a:rPr lang="en-US" dirty="0"/>
              <a:t>“Unfortunately, we are at the rich kid campus. Our tennis court is right here…I said I almost feel like I should switch locations because I think this would be an advantage for him to get to know kids from another part of town but then I would have to drive him over….No, he’s not getting that much diversity.” (Kathy, white, middle class, urban)</a:t>
            </a:r>
            <a:endParaRPr lang="en-US" sz="3200" dirty="0"/>
          </a:p>
          <a:p>
            <a:pPr marL="114300" indent="0">
              <a:buNone/>
            </a:pPr>
            <a:r>
              <a:rPr lang="en-US" sz="3200" dirty="0"/>
              <a:t>Variation 2: Don’t know how to address racism, deal with racial issues and incidents</a:t>
            </a:r>
          </a:p>
          <a:p>
            <a:pPr marL="114300" indent="0">
              <a:buNone/>
            </a:pPr>
            <a:r>
              <a:rPr lang="en-US" dirty="0"/>
              <a:t>“…[son and teammates] call each other racist names, but like in what they think is a fun way, it’s okay, I don’t like that at all… I never used that word in my whole life and I don’t care if they tell you to say it or they like the way you say it, it kind of just makes me upset…. I don’t know. What can I do?“ (Sonya, white middle class suburban)</a:t>
            </a:r>
          </a:p>
          <a:p>
            <a:pPr marL="114300" indent="0">
              <a:buNone/>
            </a:pPr>
            <a:endParaRPr lang="en-US" sz="3200" dirty="0"/>
          </a:p>
        </p:txBody>
      </p:sp>
    </p:spTree>
    <p:extLst>
      <p:ext uri="{BB962C8B-B14F-4D97-AF65-F5344CB8AC3E}">
        <p14:creationId xmlns:p14="http://schemas.microsoft.com/office/powerpoint/2010/main" val="70386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ssolv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908C-E1A4-DD41-8109-8D1B070984AE}"/>
              </a:ext>
            </a:extLst>
          </p:cNvPr>
          <p:cNvSpPr>
            <a:spLocks noGrp="1"/>
          </p:cNvSpPr>
          <p:nvPr>
            <p:ph type="title"/>
          </p:nvPr>
        </p:nvSpPr>
        <p:spPr/>
        <p:txBody>
          <a:bodyPr/>
          <a:lstStyle/>
          <a:p>
            <a:r>
              <a:rPr lang="en-US" dirty="0"/>
              <a:t>IV. Discussion, Broader Implications</a:t>
            </a:r>
          </a:p>
        </p:txBody>
      </p:sp>
    </p:spTree>
    <p:extLst>
      <p:ext uri="{BB962C8B-B14F-4D97-AF65-F5344CB8AC3E}">
        <p14:creationId xmlns:p14="http://schemas.microsoft.com/office/powerpoint/2010/main" val="408835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89388-2C8F-5849-9E52-688892BEA45E}"/>
              </a:ext>
            </a:extLst>
          </p:cNvPr>
          <p:cNvSpPr>
            <a:spLocks noGrp="1"/>
          </p:cNvSpPr>
          <p:nvPr>
            <p:ph type="title"/>
          </p:nvPr>
        </p:nvSpPr>
        <p:spPr/>
        <p:txBody>
          <a:bodyPr/>
          <a:lstStyle/>
          <a:p>
            <a:r>
              <a:rPr lang="en-US" dirty="0"/>
              <a:t>I. Background</a:t>
            </a:r>
          </a:p>
        </p:txBody>
      </p:sp>
    </p:spTree>
    <p:extLst>
      <p:ext uri="{BB962C8B-B14F-4D97-AF65-F5344CB8AC3E}">
        <p14:creationId xmlns:p14="http://schemas.microsoft.com/office/powerpoint/2010/main" val="2442600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A5C19-1CEC-D94C-B4F5-6B2C8E7B51C8}"/>
              </a:ext>
            </a:extLst>
          </p:cNvPr>
          <p:cNvSpPr>
            <a:spLocks noGrp="1"/>
          </p:cNvSpPr>
          <p:nvPr>
            <p:ph type="title"/>
          </p:nvPr>
        </p:nvSpPr>
        <p:spPr/>
        <p:txBody>
          <a:bodyPr/>
          <a:lstStyle/>
          <a:p>
            <a:r>
              <a:rPr lang="en-US" dirty="0"/>
              <a:t>Summary / implications </a:t>
            </a:r>
          </a:p>
        </p:txBody>
      </p:sp>
      <p:sp>
        <p:nvSpPr>
          <p:cNvPr id="3" name="Text Placeholder 2">
            <a:extLst>
              <a:ext uri="{FF2B5EF4-FFF2-40B4-BE49-F238E27FC236}">
                <a16:creationId xmlns:a16="http://schemas.microsoft.com/office/drawing/2014/main" id="{0DAC650C-4016-7844-BB1F-084DF33C6152}"/>
              </a:ext>
            </a:extLst>
          </p:cNvPr>
          <p:cNvSpPr>
            <a:spLocks noGrp="1"/>
          </p:cNvSpPr>
          <p:nvPr>
            <p:ph type="body" idx="1"/>
          </p:nvPr>
        </p:nvSpPr>
        <p:spPr/>
        <p:txBody>
          <a:bodyPr/>
          <a:lstStyle/>
          <a:p>
            <a:r>
              <a:rPr lang="en-US" sz="2000" dirty="0"/>
              <a:t>Common/shared valuation of youth activities</a:t>
            </a:r>
          </a:p>
          <a:p>
            <a:endParaRPr lang="en-US" sz="2000" dirty="0"/>
          </a:p>
          <a:p>
            <a:r>
              <a:rPr lang="en-US" sz="2000" dirty="0"/>
              <a:t>Unequal/uneven ability to realize these ideals—uneven access</a:t>
            </a:r>
          </a:p>
          <a:p>
            <a:pPr marL="114300" indent="0">
              <a:buNone/>
            </a:pPr>
            <a:endParaRPr lang="en-US" sz="2000" dirty="0"/>
          </a:p>
          <a:p>
            <a:r>
              <a:rPr lang="en-US" sz="2000" dirty="0"/>
              <a:t>Racialized realities: demographics, racialized culture, divergent goals in a racialized context</a:t>
            </a:r>
          </a:p>
        </p:txBody>
      </p:sp>
      <p:sp>
        <p:nvSpPr>
          <p:cNvPr id="4" name="Text Placeholder 3">
            <a:extLst>
              <a:ext uri="{FF2B5EF4-FFF2-40B4-BE49-F238E27FC236}">
                <a16:creationId xmlns:a16="http://schemas.microsoft.com/office/drawing/2014/main" id="{800BD3DF-53C1-5044-B538-2FFC8EF5A63C}"/>
              </a:ext>
            </a:extLst>
          </p:cNvPr>
          <p:cNvSpPr>
            <a:spLocks noGrp="1"/>
          </p:cNvSpPr>
          <p:nvPr>
            <p:ph type="body" idx="2"/>
          </p:nvPr>
        </p:nvSpPr>
        <p:spPr/>
        <p:txBody>
          <a:bodyPr/>
          <a:lstStyle/>
          <a:p>
            <a:r>
              <a:rPr lang="en-US" sz="2800" dirty="0"/>
              <a:t>Mechanisms of social reproduction</a:t>
            </a:r>
          </a:p>
          <a:p>
            <a:endParaRPr lang="en-US" sz="2800" dirty="0"/>
          </a:p>
          <a:p>
            <a:r>
              <a:rPr lang="en-US" sz="2800" dirty="0"/>
              <a:t>Legitimation of broader ideologies of merit, access and choice, colorblindness or cosmopolitan canopy</a:t>
            </a:r>
          </a:p>
        </p:txBody>
      </p:sp>
    </p:spTree>
    <p:extLst>
      <p:ext uri="{BB962C8B-B14F-4D97-AF65-F5344CB8AC3E}">
        <p14:creationId xmlns:p14="http://schemas.microsoft.com/office/powerpoint/2010/main" val="63466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Picture 3"/>
          <p:cNvPicPr preferRelativeResize="0">
            <a:picLocks noChangeAspect="1"/>
          </p:cNvPicPr>
          <p:nvPr/>
        </p:nvPicPr>
        <p:blipFill>
          <a:blip r:embed="rId2">
            <a:alphaModFix amt="38000"/>
          </a:blip>
          <a:stretch>
            <a:fillRect/>
          </a:stretch>
        </p:blipFill>
        <p:spPr>
          <a:xfrm>
            <a:off x="1996748" y="1908890"/>
            <a:ext cx="7968345" cy="4980216"/>
          </a:xfrm>
          <a:prstGeom prst="rect">
            <a:avLst/>
          </a:prstGeom>
        </p:spPr>
      </p:pic>
    </p:spTree>
    <p:extLst>
      <p:ext uri="{BB962C8B-B14F-4D97-AF65-F5344CB8AC3E}">
        <p14:creationId xmlns:p14="http://schemas.microsoft.com/office/powerpoint/2010/main" val="634357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955474" y="-1859593"/>
            <a:ext cx="10571997" cy="970450"/>
          </a:xfrm>
          <a:prstGeom prst="rect">
            <a:avLst/>
          </a:prstGeom>
          <a:noFill/>
          <a:ln>
            <a:noFill/>
          </a:ln>
          <a:effectLst>
            <a:outerShdw blurRad="50799">
              <a:srgbClr val="000000">
                <a:alpha val="60000"/>
              </a:srgbClr>
            </a:outerShdw>
          </a:effectLst>
        </p:spPr>
        <p:txBody>
          <a:bodyPr lIns="91425" tIns="45700" rIns="91425" bIns="45700" anchor="b" anchorCtr="0">
            <a:noAutofit/>
          </a:bodyPr>
          <a:lstStyle/>
          <a:p>
            <a:pPr marL="0" marR="0" lvl="0" indent="0" algn="l" rtl="0">
              <a:spcBef>
                <a:spcPts val="0"/>
              </a:spcBef>
              <a:buClr>
                <a:srgbClr val="FEFEFE"/>
              </a:buClr>
              <a:buSzPct val="25000"/>
              <a:buFont typeface="Century Gothic"/>
              <a:buNone/>
            </a:pPr>
            <a:r>
              <a:rPr lang="en-US" sz="4000" b="1" i="0" u="none" strike="noStrike" cap="none">
                <a:solidFill>
                  <a:srgbClr val="FEFEFE"/>
                </a:solidFill>
                <a:latin typeface="Century Gothic"/>
                <a:ea typeface="Century Gothic"/>
                <a:cs typeface="Century Gothic"/>
                <a:sym typeface="Century Gothic"/>
              </a:rPr>
              <a:t>Questions?</a:t>
            </a:r>
          </a:p>
        </p:txBody>
      </p:sp>
      <p:sp>
        <p:nvSpPr>
          <p:cNvPr id="264" name="Shape 264"/>
          <p:cNvSpPr txBox="1">
            <a:spLocks noGrp="1"/>
          </p:cNvSpPr>
          <p:nvPr>
            <p:ph type="body" idx="1"/>
          </p:nvPr>
        </p:nvSpPr>
        <p:spPr>
          <a:xfrm>
            <a:off x="3998330" y="-2638273"/>
            <a:ext cx="10554574" cy="3636511"/>
          </a:xfrm>
          <a:prstGeom prst="rect">
            <a:avLst/>
          </a:prstGeom>
          <a:noFill/>
          <a:ln>
            <a:noFill/>
          </a:ln>
          <a:effectLst>
            <a:outerShdw blurRad="50799">
              <a:srgbClr val="000000">
                <a:alpha val="40000"/>
              </a:srgbClr>
            </a:outerShdw>
          </a:effectLst>
        </p:spPr>
        <p:txBody>
          <a:bodyPr lIns="91425" tIns="45700" rIns="91425" bIns="45700" anchor="ctr" anchorCtr="0">
            <a:noAutofit/>
          </a:bodyPr>
          <a:lstStyle/>
          <a:p>
            <a:pPr marL="342900" marR="0" lvl="0" indent="-342900" algn="l" rtl="0">
              <a:spcBef>
                <a:spcPts val="0"/>
              </a:spcBef>
              <a:spcAft>
                <a:spcPts val="0"/>
              </a:spcAft>
              <a:buClr>
                <a:schemeClr val="accent1"/>
              </a:buClr>
              <a:buSzPct val="100000"/>
              <a:buFont typeface="Noto Sans Symbols"/>
              <a:buChar char="○"/>
            </a:pPr>
            <a:r>
              <a:rPr lang="en-US" sz="1800" b="0" i="0" u="none" strike="noStrike" cap="none">
                <a:solidFill>
                  <a:schemeClr val="lt1"/>
                </a:solidFill>
                <a:latin typeface="Century Gothic"/>
                <a:ea typeface="Century Gothic"/>
                <a:cs typeface="Century Gothic"/>
                <a:sym typeface="Century Gothic"/>
              </a:rPr>
              <a:t>Thank you!</a:t>
            </a:r>
          </a:p>
        </p:txBody>
      </p:sp>
      <p:sp>
        <p:nvSpPr>
          <p:cNvPr id="266" name="Shape 266"/>
          <p:cNvSpPr txBox="1"/>
          <p:nvPr/>
        </p:nvSpPr>
        <p:spPr>
          <a:xfrm>
            <a:off x="955474" y="628906"/>
            <a:ext cx="9538855"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a:solidFill>
                  <a:schemeClr val="lt1"/>
                </a:solidFill>
                <a:latin typeface="Century Gothic"/>
                <a:ea typeface="Century Gothic"/>
                <a:cs typeface="Century Gothic"/>
                <a:sym typeface="Century Gothic"/>
              </a:rPr>
              <a:t>Questions?</a:t>
            </a:r>
          </a:p>
        </p:txBody>
      </p:sp>
      <p:pic>
        <p:nvPicPr>
          <p:cNvPr id="6" name="Picture 5">
            <a:extLst>
              <a:ext uri="{FF2B5EF4-FFF2-40B4-BE49-F238E27FC236}">
                <a16:creationId xmlns:a16="http://schemas.microsoft.com/office/drawing/2014/main" id="{05A0B002-557F-E34E-94FC-F69B2EC40F4D}"/>
              </a:ext>
            </a:extLst>
          </p:cNvPr>
          <p:cNvPicPr preferRelativeResize="0">
            <a:picLocks noChangeAspect="1"/>
          </p:cNvPicPr>
          <p:nvPr/>
        </p:nvPicPr>
        <p:blipFill>
          <a:blip r:embed="rId3">
            <a:alphaModFix amt="38000"/>
          </a:blip>
          <a:stretch>
            <a:fillRect/>
          </a:stretch>
        </p:blipFill>
        <p:spPr>
          <a:xfrm>
            <a:off x="1996748" y="1908890"/>
            <a:ext cx="7968345" cy="49802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810000" y="447187"/>
            <a:ext cx="10571997" cy="970450"/>
          </a:xfrm>
          <a:prstGeom prst="rect">
            <a:avLst/>
          </a:prstGeom>
          <a:noFill/>
          <a:ln>
            <a:noFill/>
          </a:ln>
          <a:effectLst>
            <a:outerShdw blurRad="50799">
              <a:srgbClr val="000000">
                <a:alpha val="60000"/>
              </a:srgbClr>
            </a:outerShdw>
          </a:effectLst>
        </p:spPr>
        <p:txBody>
          <a:bodyPr lIns="91425" tIns="45700" rIns="91425" bIns="45700" anchor="b" anchorCtr="0">
            <a:noAutofit/>
          </a:bodyPr>
          <a:lstStyle/>
          <a:p>
            <a:pPr marL="0" marR="0" lvl="0" indent="0" algn="l" rtl="0">
              <a:spcBef>
                <a:spcPts val="0"/>
              </a:spcBef>
              <a:buClr>
                <a:srgbClr val="FEFEFE"/>
              </a:buClr>
              <a:buSzPct val="25000"/>
              <a:buFont typeface="Century Gothic"/>
              <a:buNone/>
            </a:pPr>
            <a:r>
              <a:rPr lang="en-US" sz="4000" b="1" i="0" u="none" strike="noStrike" cap="none" dirty="0">
                <a:solidFill>
                  <a:srgbClr val="FEFEFE"/>
                </a:solidFill>
                <a:latin typeface="Century Gothic"/>
                <a:ea typeface="Century Gothic"/>
                <a:cs typeface="Century Gothic"/>
                <a:sym typeface="Century Gothic"/>
              </a:rPr>
              <a:t>Youth, Out-of-</a:t>
            </a:r>
            <a:r>
              <a:rPr lang="en-US" dirty="0"/>
              <a:t>S</a:t>
            </a:r>
            <a:r>
              <a:rPr lang="en-US" sz="4000" b="1" i="0" u="none" strike="noStrike" cap="none" dirty="0">
                <a:solidFill>
                  <a:srgbClr val="FEFEFE"/>
                </a:solidFill>
                <a:latin typeface="Century Gothic"/>
                <a:ea typeface="Century Gothic"/>
                <a:cs typeface="Century Gothic"/>
                <a:sym typeface="Century Gothic"/>
              </a:rPr>
              <a:t>chool Activities: </a:t>
            </a:r>
            <a:br>
              <a:rPr lang="en-US" sz="4000" b="1" i="0" u="none" strike="noStrike" cap="none" dirty="0">
                <a:solidFill>
                  <a:srgbClr val="FEFEFE"/>
                </a:solidFill>
                <a:latin typeface="Century Gothic"/>
                <a:ea typeface="Century Gothic"/>
                <a:cs typeface="Century Gothic"/>
                <a:sym typeface="Century Gothic"/>
              </a:rPr>
            </a:br>
            <a:r>
              <a:rPr lang="en-US" sz="4000" b="1" i="0" u="none" strike="noStrike" cap="none" dirty="0">
                <a:solidFill>
                  <a:srgbClr val="FEFEFE"/>
                </a:solidFill>
                <a:latin typeface="Century Gothic"/>
                <a:ea typeface="Century Gothic"/>
                <a:cs typeface="Century Gothic"/>
                <a:sym typeface="Century Gothic"/>
              </a:rPr>
              <a:t>What We Know</a:t>
            </a:r>
          </a:p>
        </p:txBody>
      </p:sp>
      <p:sp>
        <p:nvSpPr>
          <p:cNvPr id="133" name="Shape 133"/>
          <p:cNvSpPr txBox="1">
            <a:spLocks noGrp="1"/>
          </p:cNvSpPr>
          <p:nvPr>
            <p:ph type="body" idx="1"/>
          </p:nvPr>
        </p:nvSpPr>
        <p:spPr>
          <a:xfrm>
            <a:off x="590112" y="8124324"/>
            <a:ext cx="10554574" cy="3636511"/>
          </a:xfrm>
          <a:prstGeom prst="rect">
            <a:avLst/>
          </a:prstGeom>
          <a:noFill/>
          <a:ln>
            <a:noFill/>
          </a:ln>
          <a:effectLst>
            <a:outerShdw blurRad="50799">
              <a:srgbClr val="000000">
                <a:alpha val="40000"/>
              </a:srgbClr>
            </a:outerShdw>
          </a:effectLst>
        </p:spPr>
        <p:txBody>
          <a:bodyPr lIns="91425" tIns="45700" rIns="91425" bIns="45700" anchor="ctr" anchorCtr="0">
            <a:noAutofit/>
          </a:bodyPr>
          <a:lstStyle/>
          <a:p>
            <a:pPr marL="342900" marR="0" lvl="0" indent="-342900" algn="l" rtl="0">
              <a:spcBef>
                <a:spcPts val="0"/>
              </a:spcBef>
              <a:spcAft>
                <a:spcPts val="0"/>
              </a:spcAft>
              <a:buClr>
                <a:schemeClr val="accent1"/>
              </a:buClr>
              <a:buSzPct val="100000"/>
              <a:buFont typeface="Noto Sans Symbols"/>
              <a:buChar char="○"/>
            </a:pPr>
            <a:r>
              <a:rPr lang="en-US" sz="1800" b="0" i="0" u="none" strike="noStrike" cap="none">
                <a:solidFill>
                  <a:schemeClr val="lt1"/>
                </a:solidFill>
                <a:latin typeface="Century Gothic"/>
                <a:ea typeface="Century Gothic"/>
                <a:cs typeface="Century Gothic"/>
                <a:sym typeface="Century Gothic"/>
              </a:rPr>
              <a:t>Extra-curriculars as key dimension of growing </a:t>
            </a:r>
            <a:r>
              <a:rPr lang="en-US" sz="1800" b="1" i="0" u="none" strike="noStrike" cap="none">
                <a:solidFill>
                  <a:schemeClr val="lt1"/>
                </a:solidFill>
                <a:latin typeface="Century Gothic"/>
                <a:ea typeface="Century Gothic"/>
                <a:cs typeface="Century Gothic"/>
                <a:sym typeface="Century Gothic"/>
              </a:rPr>
              <a:t>class</a:t>
            </a:r>
            <a:r>
              <a:rPr lang="en-US" sz="1800" b="0" i="0" u="none" strike="noStrike" cap="none">
                <a:solidFill>
                  <a:schemeClr val="lt1"/>
                </a:solidFill>
                <a:latin typeface="Century Gothic"/>
                <a:ea typeface="Century Gothic"/>
                <a:cs typeface="Century Gothic"/>
                <a:sym typeface="Century Gothic"/>
              </a:rPr>
              <a:t> inequalities (Putnam, 2015)</a:t>
            </a:r>
          </a:p>
        </p:txBody>
      </p:sp>
      <p:pic>
        <p:nvPicPr>
          <p:cNvPr id="134" name="Shape 134"/>
          <p:cNvPicPr preferRelativeResize="0"/>
          <p:nvPr/>
        </p:nvPicPr>
        <p:blipFill rotWithShape="1">
          <a:blip r:embed="rId3">
            <a:alphaModFix amt="35000"/>
          </a:blip>
          <a:srcRect/>
          <a:stretch/>
        </p:blipFill>
        <p:spPr>
          <a:xfrm>
            <a:off x="0" y="1898831"/>
            <a:ext cx="7502235" cy="4996490"/>
          </a:xfrm>
          <a:prstGeom prst="rect">
            <a:avLst/>
          </a:prstGeom>
          <a:noFill/>
          <a:ln>
            <a:noFill/>
          </a:ln>
        </p:spPr>
      </p:pic>
      <p:sp>
        <p:nvSpPr>
          <p:cNvPr id="135" name="Shape 135"/>
          <p:cNvSpPr txBox="1"/>
          <p:nvPr/>
        </p:nvSpPr>
        <p:spPr>
          <a:xfrm>
            <a:off x="297871" y="2530955"/>
            <a:ext cx="11139053" cy="4247316"/>
          </a:xfrm>
          <a:prstGeom prst="rect">
            <a:avLst/>
          </a:prstGeom>
          <a:noFill/>
          <a:ln>
            <a:noFill/>
          </a:ln>
        </p:spPr>
        <p:txBody>
          <a:bodyPr lIns="91425" tIns="45700" rIns="91425" bIns="45700" anchor="t" anchorCtr="0">
            <a:noAutofit/>
          </a:bodyPr>
          <a:lstStyle/>
          <a:p>
            <a:pPr marR="0" lvl="0" algn="l" rtl="0">
              <a:spcBef>
                <a:spcPts val="0"/>
              </a:spcBef>
              <a:buClr>
                <a:schemeClr val="lt1"/>
              </a:buClr>
              <a:buSzPct val="100000"/>
            </a:pPr>
            <a:r>
              <a:rPr lang="en-US" sz="2800" dirty="0">
                <a:solidFill>
                  <a:schemeClr val="lt1"/>
                </a:solidFill>
                <a:latin typeface="Century Gothic"/>
                <a:ea typeface="Century Gothic"/>
                <a:cs typeface="Century Gothic"/>
                <a:sym typeface="Century Gothic"/>
              </a:rPr>
              <a:t>1. Associated with </a:t>
            </a:r>
            <a:r>
              <a:rPr lang="en-US" sz="2800" b="1" dirty="0">
                <a:solidFill>
                  <a:schemeClr val="lt1"/>
                </a:solidFill>
                <a:latin typeface="Century Gothic"/>
                <a:ea typeface="Century Gothic"/>
                <a:cs typeface="Century Gothic"/>
                <a:sym typeface="Century Gothic"/>
              </a:rPr>
              <a:t>positive outcomes </a:t>
            </a:r>
            <a:r>
              <a:rPr lang="en-US" sz="2800" dirty="0">
                <a:solidFill>
                  <a:schemeClr val="lt1"/>
                </a:solidFill>
                <a:latin typeface="Century Gothic"/>
                <a:ea typeface="Century Gothic"/>
                <a:cs typeface="Century Gothic"/>
                <a:sym typeface="Century Gothic"/>
              </a:rPr>
              <a:t>(Mahoney, Larson, Eccles eds., 2005)</a:t>
            </a:r>
          </a:p>
          <a:p>
            <a:pPr marL="457200" marR="0" lvl="1" algn="l" rtl="0">
              <a:spcBef>
                <a:spcPts val="0"/>
              </a:spcBef>
              <a:buClr>
                <a:schemeClr val="lt1"/>
              </a:buClr>
              <a:buSzPct val="100000"/>
            </a:pPr>
            <a:r>
              <a:rPr lang="en-US" sz="2000" b="0" i="0" u="none" strike="noStrike" cap="none" dirty="0">
                <a:solidFill>
                  <a:schemeClr val="lt1"/>
                </a:solidFill>
                <a:latin typeface="Century Gothic"/>
                <a:ea typeface="Century Gothic"/>
                <a:cs typeface="Century Gothic"/>
                <a:sym typeface="Century Gothic"/>
              </a:rPr>
              <a:t>Social: Academic achievement; </a:t>
            </a:r>
            <a:r>
              <a:rPr lang="en-US" sz="2000" dirty="0">
                <a:solidFill>
                  <a:schemeClr val="lt1"/>
                </a:solidFill>
                <a:latin typeface="Century Gothic"/>
                <a:ea typeface="Century Gothic"/>
                <a:cs typeface="Century Gothic"/>
                <a:sym typeface="Century Gothic"/>
              </a:rPr>
              <a:t>Health (physical and mental); </a:t>
            </a:r>
            <a:r>
              <a:rPr lang="en-US" sz="2000" b="0" i="0" u="none" strike="noStrike" cap="none" dirty="0">
                <a:solidFill>
                  <a:schemeClr val="lt1"/>
                </a:solidFill>
                <a:latin typeface="Century Gothic"/>
                <a:ea typeface="Century Gothic"/>
                <a:cs typeface="Century Gothic"/>
                <a:sym typeface="Century Gothic"/>
              </a:rPr>
              <a:t>Lower drop-out rates and delinquency rates; </a:t>
            </a:r>
          </a:p>
          <a:p>
            <a:pPr marL="457200" marR="0" lvl="1" algn="l" rtl="0">
              <a:spcBef>
                <a:spcPts val="0"/>
              </a:spcBef>
              <a:buClr>
                <a:schemeClr val="lt1"/>
              </a:buClr>
              <a:buSzPct val="100000"/>
            </a:pPr>
            <a:r>
              <a:rPr lang="en-US" sz="2000" b="0" i="0" u="none" strike="noStrike" cap="none" dirty="0">
                <a:solidFill>
                  <a:schemeClr val="lt1"/>
                </a:solidFill>
                <a:latin typeface="Century Gothic"/>
                <a:ea typeface="Century Gothic"/>
                <a:cs typeface="Century Gothic"/>
                <a:sym typeface="Century Gothic"/>
              </a:rPr>
              <a:t>Development of soft-skills like </a:t>
            </a:r>
            <a:r>
              <a:rPr lang="en-US" sz="2000" dirty="0">
                <a:solidFill>
                  <a:schemeClr val="lt1"/>
                </a:solidFill>
                <a:latin typeface="Century Gothic"/>
                <a:ea typeface="Century Gothic"/>
                <a:cs typeface="Century Gothic"/>
                <a:sym typeface="Century Gothic"/>
              </a:rPr>
              <a:t>self-esteem resilience</a:t>
            </a:r>
            <a:r>
              <a:rPr lang="en-US" sz="2000" b="0" i="0" u="none" strike="noStrike" cap="none" dirty="0">
                <a:solidFill>
                  <a:schemeClr val="lt1"/>
                </a:solidFill>
                <a:latin typeface="Century Gothic"/>
                <a:ea typeface="Century Gothic"/>
                <a:cs typeface="Century Gothic"/>
                <a:sym typeface="Century Gothic"/>
              </a:rPr>
              <a:t>, leadership, teamwork (human capital)</a:t>
            </a:r>
          </a:p>
          <a:p>
            <a:pPr marL="457200" marR="0" lvl="1" algn="l" rtl="0">
              <a:spcBef>
                <a:spcPts val="0"/>
              </a:spcBef>
              <a:buClr>
                <a:schemeClr val="lt1"/>
              </a:buClr>
              <a:buSzPct val="100000"/>
            </a:pPr>
            <a:endParaRPr lang="en-US" sz="2000" b="0" i="0" u="none" strike="noStrike" cap="none" dirty="0">
              <a:solidFill>
                <a:schemeClr val="lt1"/>
              </a:solidFill>
              <a:latin typeface="Century Gothic"/>
              <a:ea typeface="Century Gothic"/>
              <a:cs typeface="Century Gothic"/>
              <a:sym typeface="Century Gothic"/>
            </a:endParaRPr>
          </a:p>
          <a:p>
            <a:pPr lvl="0">
              <a:buClr>
                <a:schemeClr val="lt1"/>
              </a:buClr>
              <a:buSzPct val="100000"/>
            </a:pPr>
            <a:r>
              <a:rPr lang="en-US" sz="2800" dirty="0">
                <a:solidFill>
                  <a:schemeClr val="lt1"/>
                </a:solidFill>
                <a:latin typeface="Century Gothic"/>
                <a:ea typeface="Century Gothic"/>
                <a:cs typeface="Century Gothic"/>
                <a:sym typeface="Century Gothic"/>
              </a:rPr>
              <a:t>2. Hidden aspect of growing </a:t>
            </a:r>
            <a:r>
              <a:rPr lang="en-US" sz="2800" b="1" dirty="0">
                <a:solidFill>
                  <a:schemeClr val="lt1"/>
                </a:solidFill>
                <a:latin typeface="Century Gothic"/>
                <a:ea typeface="Century Gothic"/>
                <a:cs typeface="Century Gothic"/>
                <a:sym typeface="Century Gothic"/>
              </a:rPr>
              <a:t>class</a:t>
            </a:r>
            <a:r>
              <a:rPr lang="en-US" sz="2800" dirty="0">
                <a:solidFill>
                  <a:schemeClr val="lt1"/>
                </a:solidFill>
                <a:latin typeface="Century Gothic"/>
                <a:ea typeface="Century Gothic"/>
                <a:cs typeface="Century Gothic"/>
                <a:sym typeface="Century Gothic"/>
              </a:rPr>
              <a:t> </a:t>
            </a:r>
            <a:r>
              <a:rPr lang="en-US" sz="2800" b="1" dirty="0">
                <a:solidFill>
                  <a:schemeClr val="lt1"/>
                </a:solidFill>
                <a:latin typeface="Century Gothic"/>
                <a:ea typeface="Century Gothic"/>
                <a:cs typeface="Century Gothic"/>
                <a:sym typeface="Century Gothic"/>
              </a:rPr>
              <a:t>inequalities</a:t>
            </a:r>
            <a:r>
              <a:rPr lang="en-US" sz="2800" dirty="0">
                <a:solidFill>
                  <a:schemeClr val="lt1"/>
                </a:solidFill>
                <a:latin typeface="Century Gothic"/>
                <a:ea typeface="Century Gothic"/>
                <a:cs typeface="Century Gothic"/>
                <a:sym typeface="Century Gothic"/>
              </a:rPr>
              <a:t> (Putnam 2015)</a:t>
            </a:r>
          </a:p>
          <a:p>
            <a:pPr marL="742950" lvl="1" indent="-285750">
              <a:buClr>
                <a:schemeClr val="lt1"/>
              </a:buClr>
              <a:buSzPct val="100000"/>
              <a:buFont typeface="Arial"/>
              <a:buChar char="•"/>
            </a:pPr>
            <a:r>
              <a:rPr lang="en-US" sz="2000" dirty="0">
                <a:solidFill>
                  <a:schemeClr val="lt1"/>
                </a:solidFill>
                <a:latin typeface="Century Gothic"/>
                <a:ea typeface="Century Gothic"/>
                <a:cs typeface="Century Gothic"/>
                <a:sym typeface="Century Gothic"/>
              </a:rPr>
              <a:t>“Pay-to-play” format and privatization of programs has increased since 1980s; </a:t>
            </a:r>
          </a:p>
          <a:p>
            <a:pPr marL="742950" lvl="1" indent="-285750">
              <a:buClr>
                <a:schemeClr val="lt1"/>
              </a:buClr>
              <a:buSzPct val="100000"/>
              <a:buFont typeface="Arial"/>
              <a:buChar char="•"/>
            </a:pPr>
            <a:r>
              <a:rPr lang="en-US" sz="2000" dirty="0">
                <a:solidFill>
                  <a:schemeClr val="lt1"/>
                </a:solidFill>
                <a:latin typeface="Century Gothic"/>
                <a:ea typeface="Century Gothic"/>
                <a:cs typeface="Century Gothic"/>
                <a:sym typeface="Century Gothic"/>
              </a:rPr>
              <a:t>Children in </a:t>
            </a:r>
            <a:r>
              <a:rPr lang="en-US" sz="2000" b="1" dirty="0">
                <a:solidFill>
                  <a:schemeClr val="lt1"/>
                </a:solidFill>
                <a:latin typeface="Century Gothic"/>
                <a:ea typeface="Century Gothic"/>
                <a:cs typeface="Century Gothic"/>
                <a:sym typeface="Century Gothic"/>
              </a:rPr>
              <a:t>low-income families</a:t>
            </a:r>
            <a:r>
              <a:rPr lang="en-US" sz="2000" dirty="0">
                <a:solidFill>
                  <a:schemeClr val="lt1"/>
                </a:solidFill>
                <a:latin typeface="Century Gothic"/>
                <a:ea typeface="Century Gothic"/>
                <a:cs typeface="Century Gothic"/>
                <a:sym typeface="Century Gothic"/>
              </a:rPr>
              <a:t> less likely to participate</a:t>
            </a:r>
          </a:p>
          <a:p>
            <a:pPr marL="457200" marR="0" lvl="1" algn="l" rtl="0">
              <a:spcBef>
                <a:spcPts val="0"/>
              </a:spcBef>
              <a:buClr>
                <a:schemeClr val="lt1"/>
              </a:buClr>
              <a:buSzPct val="100000"/>
            </a:pPr>
            <a:endParaRPr lang="en-US" sz="2800" b="0" i="0" u="none" strike="noStrike" cap="none" dirty="0">
              <a:solidFill>
                <a:schemeClr val="lt1"/>
              </a:solidFill>
              <a:latin typeface="Century Gothic"/>
              <a:ea typeface="Century Gothic"/>
              <a:cs typeface="Century Gothic"/>
              <a:sym typeface="Century Gothic"/>
            </a:endParaRPr>
          </a:p>
          <a:p>
            <a:pPr marL="0" marR="0" lvl="0" indent="0" algn="l" rtl="0">
              <a:spcBef>
                <a:spcPts val="0"/>
              </a:spcBef>
              <a:buNone/>
            </a:pPr>
            <a:endParaRPr sz="1800"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810000" y="447187"/>
            <a:ext cx="10571997" cy="970450"/>
          </a:xfrm>
          <a:prstGeom prst="rect">
            <a:avLst/>
          </a:prstGeom>
          <a:noFill/>
          <a:ln>
            <a:noFill/>
          </a:ln>
          <a:effectLst>
            <a:outerShdw blurRad="50799">
              <a:srgbClr val="000000">
                <a:alpha val="60000"/>
              </a:srgbClr>
            </a:outerShdw>
          </a:effectLst>
        </p:spPr>
        <p:txBody>
          <a:bodyPr lIns="91425" tIns="45700" rIns="91425" bIns="45700" anchor="b" anchorCtr="0">
            <a:noAutofit/>
          </a:bodyPr>
          <a:lstStyle/>
          <a:p>
            <a:pPr marL="0" marR="0" lvl="0" indent="0" algn="l" rtl="0">
              <a:spcBef>
                <a:spcPts val="0"/>
              </a:spcBef>
              <a:buClr>
                <a:srgbClr val="FEFEFE"/>
              </a:buClr>
              <a:buSzPct val="25000"/>
              <a:buFont typeface="Century Gothic"/>
              <a:buNone/>
            </a:pPr>
            <a:r>
              <a:rPr lang="en-US" sz="4000" b="1" i="0" u="none" strike="noStrike" cap="none" dirty="0">
                <a:solidFill>
                  <a:srgbClr val="FEFEFE"/>
                </a:solidFill>
                <a:latin typeface="Century Gothic"/>
                <a:ea typeface="Century Gothic"/>
                <a:cs typeface="Century Gothic"/>
                <a:sym typeface="Century Gothic"/>
              </a:rPr>
              <a:t>What We Don’t Know: Research Questions</a:t>
            </a:r>
          </a:p>
        </p:txBody>
      </p:sp>
      <p:sp>
        <p:nvSpPr>
          <p:cNvPr id="141" name="Shape 141"/>
          <p:cNvSpPr txBox="1">
            <a:spLocks noGrp="1"/>
          </p:cNvSpPr>
          <p:nvPr>
            <p:ph type="body" idx="1"/>
          </p:nvPr>
        </p:nvSpPr>
        <p:spPr>
          <a:xfrm>
            <a:off x="622964" y="8165886"/>
            <a:ext cx="10563285" cy="4012258"/>
          </a:xfrm>
          <a:prstGeom prst="rect">
            <a:avLst/>
          </a:prstGeom>
          <a:noFill/>
          <a:ln>
            <a:noFill/>
          </a:ln>
          <a:effectLst>
            <a:outerShdw blurRad="50799">
              <a:srgbClr val="000000">
                <a:alpha val="40000"/>
              </a:srgbClr>
            </a:outerShdw>
          </a:effectLst>
        </p:spPr>
        <p:txBody>
          <a:bodyPr lIns="91425" tIns="45700" rIns="91425" bIns="45700" anchor="ctr" anchorCtr="0">
            <a:noAutofit/>
          </a:bodyPr>
          <a:lstStyle/>
          <a:p>
            <a:pPr marL="342900" marR="0" lvl="0" indent="-342900" algn="l" rtl="0">
              <a:spcBef>
                <a:spcPts val="0"/>
              </a:spcBef>
              <a:spcAft>
                <a:spcPts val="0"/>
              </a:spcAft>
              <a:buClr>
                <a:schemeClr val="accent1"/>
              </a:buClr>
              <a:buSzPct val="100000"/>
              <a:buFont typeface="Noto Sans Symbols"/>
              <a:buChar char="○"/>
            </a:pPr>
            <a:r>
              <a:rPr lang="en-US" sz="1800" b="0" i="0" u="none" strike="noStrike" cap="none">
                <a:solidFill>
                  <a:schemeClr val="lt1"/>
                </a:solidFill>
                <a:latin typeface="Century Gothic"/>
                <a:ea typeface="Century Gothic"/>
                <a:cs typeface="Century Gothic"/>
                <a:sym typeface="Century Gothic"/>
              </a:rPr>
              <a:t>How are variations linked to social reproduction?</a:t>
            </a:r>
          </a:p>
          <a:p>
            <a:pPr marL="742950" marR="0" lvl="1" indent="-285750" algn="l" rtl="0">
              <a:spcBef>
                <a:spcPts val="920"/>
              </a:spcBef>
              <a:spcAft>
                <a:spcPts val="0"/>
              </a:spcAft>
              <a:buClr>
                <a:schemeClr val="accent1"/>
              </a:buClr>
              <a:buSzPct val="100000"/>
              <a:buFont typeface="Noto Sans Symbols"/>
              <a:buChar char="○"/>
            </a:pPr>
            <a:r>
              <a:rPr lang="en-US" sz="1600" b="0" i="0" u="none" strike="noStrike" cap="none">
                <a:solidFill>
                  <a:schemeClr val="lt1"/>
                </a:solidFill>
                <a:latin typeface="Century Gothic"/>
                <a:ea typeface="Century Gothic"/>
                <a:cs typeface="Century Gothic"/>
                <a:sym typeface="Century Gothic"/>
              </a:rPr>
              <a:t>Intensity of involvement</a:t>
            </a:r>
          </a:p>
          <a:p>
            <a:pPr marL="742950" marR="0" lvl="1" indent="-285750" algn="l" rtl="0">
              <a:spcBef>
                <a:spcPts val="920"/>
              </a:spcBef>
              <a:spcAft>
                <a:spcPts val="0"/>
              </a:spcAft>
              <a:buClr>
                <a:schemeClr val="accent1"/>
              </a:buClr>
              <a:buSzPct val="100000"/>
              <a:buFont typeface="Noto Sans Symbols"/>
              <a:buChar char="○"/>
            </a:pPr>
            <a:r>
              <a:rPr lang="en-US" sz="1600" b="0" i="0" u="none" strike="noStrike" cap="none">
                <a:solidFill>
                  <a:schemeClr val="lt1"/>
                </a:solidFill>
                <a:latin typeface="Century Gothic"/>
                <a:ea typeface="Century Gothic"/>
                <a:cs typeface="Century Gothic"/>
                <a:sym typeface="Century Gothic"/>
              </a:rPr>
              <a:t>Levels of competition</a:t>
            </a:r>
          </a:p>
          <a:p>
            <a:pPr marL="742950" marR="0" lvl="1" indent="-285750" algn="l" rtl="0">
              <a:spcBef>
                <a:spcPts val="920"/>
              </a:spcBef>
              <a:spcAft>
                <a:spcPts val="0"/>
              </a:spcAft>
              <a:buClr>
                <a:schemeClr val="accent1"/>
              </a:buClr>
              <a:buSzPct val="100000"/>
              <a:buFont typeface="Noto Sans Symbols"/>
              <a:buChar char="○"/>
            </a:pPr>
            <a:r>
              <a:rPr lang="en-US" sz="1600" b="0" i="0" u="none" strike="noStrike" cap="none">
                <a:solidFill>
                  <a:schemeClr val="lt1"/>
                </a:solidFill>
                <a:latin typeface="Century Gothic"/>
                <a:ea typeface="Century Gothic"/>
                <a:cs typeface="Century Gothic"/>
                <a:sym typeface="Century Gothic"/>
              </a:rPr>
              <a:t>Individual or group orientation</a:t>
            </a:r>
          </a:p>
          <a:p>
            <a:pPr marL="742950" marR="0" lvl="1" indent="-285750" algn="l" rtl="0">
              <a:spcBef>
                <a:spcPts val="920"/>
              </a:spcBef>
              <a:spcAft>
                <a:spcPts val="0"/>
              </a:spcAft>
              <a:buClr>
                <a:schemeClr val="accent1"/>
              </a:buClr>
              <a:buSzPct val="100000"/>
              <a:buFont typeface="Noto Sans Symbols"/>
              <a:buChar char="○"/>
            </a:pPr>
            <a:r>
              <a:rPr lang="en-US" sz="1600" b="0" i="0" u="none" strike="noStrike" cap="none">
                <a:solidFill>
                  <a:schemeClr val="lt1"/>
                </a:solidFill>
                <a:latin typeface="Century Gothic"/>
                <a:ea typeface="Century Gothic"/>
                <a:cs typeface="Century Gothic"/>
                <a:sym typeface="Century Gothic"/>
              </a:rPr>
              <a:t>Organizational context, funding, cost, and other dimensions</a:t>
            </a:r>
          </a:p>
          <a:p>
            <a:pPr marL="342900" marR="0" lvl="0" indent="-342900" algn="l" rtl="0">
              <a:spcBef>
                <a:spcPts val="960"/>
              </a:spcBef>
              <a:spcAft>
                <a:spcPts val="0"/>
              </a:spcAft>
              <a:buClr>
                <a:schemeClr val="accent1"/>
              </a:buClr>
              <a:buSzPct val="100000"/>
              <a:buFont typeface="Noto Sans Symbols"/>
              <a:buChar char="○"/>
            </a:pPr>
            <a:r>
              <a:rPr lang="en-US" sz="1800" b="0" i="0" u="none" strike="noStrike" cap="none">
                <a:solidFill>
                  <a:schemeClr val="lt1"/>
                </a:solidFill>
                <a:latin typeface="Century Gothic"/>
                <a:ea typeface="Century Gothic"/>
                <a:cs typeface="Century Gothic"/>
                <a:sym typeface="Century Gothic"/>
              </a:rPr>
              <a:t>How do families navigate the selection process?</a:t>
            </a:r>
          </a:p>
          <a:p>
            <a:pPr marL="342900" marR="0" lvl="0" indent="-342900" algn="l" rtl="0">
              <a:spcBef>
                <a:spcPts val="960"/>
              </a:spcBef>
              <a:spcAft>
                <a:spcPts val="0"/>
              </a:spcAft>
              <a:buClr>
                <a:schemeClr val="accent1"/>
              </a:buClr>
              <a:buSzPct val="100000"/>
              <a:buFont typeface="Noto Sans Symbols"/>
              <a:buChar char="○"/>
            </a:pPr>
            <a:r>
              <a:rPr lang="en-US" sz="1800" b="0" i="0" u="none" strike="noStrike" cap="none">
                <a:solidFill>
                  <a:schemeClr val="lt1"/>
                </a:solidFill>
                <a:latin typeface="Century Gothic"/>
                <a:ea typeface="Century Gothic"/>
                <a:cs typeface="Century Gothic"/>
                <a:sym typeface="Century Gothic"/>
              </a:rPr>
              <a:t>How do different families make sense of various benefits and challenges?</a:t>
            </a:r>
          </a:p>
          <a:p>
            <a:pPr marL="342900" marR="0" lvl="0" indent="-342900" algn="l" rtl="0">
              <a:spcBef>
                <a:spcPts val="960"/>
              </a:spcBef>
              <a:spcAft>
                <a:spcPts val="0"/>
              </a:spcAft>
              <a:buClr>
                <a:schemeClr val="accent1"/>
              </a:buClr>
              <a:buSzPct val="100000"/>
              <a:buFont typeface="Noto Sans Symbols"/>
              <a:buChar char="○"/>
            </a:pPr>
            <a:r>
              <a:rPr lang="en-US" sz="1800" b="0" i="0" u="none" strike="noStrike" cap="none">
                <a:solidFill>
                  <a:schemeClr val="lt1"/>
                </a:solidFill>
                <a:latin typeface="Century Gothic"/>
                <a:ea typeface="Century Gothic"/>
                <a:cs typeface="Century Gothic"/>
                <a:sym typeface="Century Gothic"/>
              </a:rPr>
              <a:t>How do class and race intersect to shape these choices and experiences?</a:t>
            </a:r>
          </a:p>
        </p:txBody>
      </p:sp>
      <p:sp>
        <p:nvSpPr>
          <p:cNvPr id="142" name="Shape 142"/>
          <p:cNvSpPr txBox="1"/>
          <p:nvPr/>
        </p:nvSpPr>
        <p:spPr>
          <a:xfrm>
            <a:off x="910690" y="-2464615"/>
            <a:ext cx="10370618" cy="258532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lt1"/>
                </a:solidFill>
                <a:latin typeface="Century Gothic"/>
                <a:ea typeface="Century Gothic"/>
                <a:cs typeface="Century Gothic"/>
                <a:sym typeface="Century Gothic"/>
              </a:rPr>
              <a:t>How are variations linked to social reproduction?</a:t>
            </a:r>
          </a:p>
          <a:p>
            <a:pPr marL="457200" marR="0" lvl="1" indent="0" algn="l" rtl="0">
              <a:spcBef>
                <a:spcPts val="0"/>
              </a:spcBef>
              <a:buSzPct val="25000"/>
              <a:buNone/>
            </a:pPr>
            <a:r>
              <a:rPr lang="en-US" sz="1800" b="0" i="0" u="none" strike="noStrike" cap="none">
                <a:solidFill>
                  <a:schemeClr val="lt1"/>
                </a:solidFill>
                <a:latin typeface="Century Gothic"/>
                <a:ea typeface="Century Gothic"/>
                <a:cs typeface="Century Gothic"/>
                <a:sym typeface="Century Gothic"/>
              </a:rPr>
              <a:t>Intensity of involvement</a:t>
            </a:r>
          </a:p>
          <a:p>
            <a:pPr marL="457200" marR="0" lvl="1" indent="0" algn="l" rtl="0">
              <a:spcBef>
                <a:spcPts val="0"/>
              </a:spcBef>
              <a:buSzPct val="25000"/>
              <a:buNone/>
            </a:pPr>
            <a:r>
              <a:rPr lang="en-US" sz="1800" b="0" i="0" u="none" strike="noStrike" cap="none">
                <a:solidFill>
                  <a:schemeClr val="lt1"/>
                </a:solidFill>
                <a:latin typeface="Century Gothic"/>
                <a:ea typeface="Century Gothic"/>
                <a:cs typeface="Century Gothic"/>
                <a:sym typeface="Century Gothic"/>
              </a:rPr>
              <a:t>Levels of competition</a:t>
            </a:r>
          </a:p>
          <a:p>
            <a:pPr marL="457200" marR="0" lvl="1" indent="0" algn="l" rtl="0">
              <a:spcBef>
                <a:spcPts val="0"/>
              </a:spcBef>
              <a:buSzPct val="25000"/>
              <a:buNone/>
            </a:pPr>
            <a:r>
              <a:rPr lang="en-US" sz="1800" b="0" i="0" u="none" strike="noStrike" cap="none">
                <a:solidFill>
                  <a:schemeClr val="lt1"/>
                </a:solidFill>
                <a:latin typeface="Century Gothic"/>
                <a:ea typeface="Century Gothic"/>
                <a:cs typeface="Century Gothic"/>
                <a:sym typeface="Century Gothic"/>
              </a:rPr>
              <a:t>Individual or group orientation</a:t>
            </a:r>
          </a:p>
          <a:p>
            <a:pPr marL="457200" marR="0" lvl="1" indent="0" algn="l" rtl="0">
              <a:spcBef>
                <a:spcPts val="0"/>
              </a:spcBef>
              <a:buSzPct val="25000"/>
              <a:buNone/>
            </a:pPr>
            <a:r>
              <a:rPr lang="en-US" sz="1800" b="0" i="0" u="none" strike="noStrike" cap="none">
                <a:solidFill>
                  <a:schemeClr val="lt1"/>
                </a:solidFill>
                <a:latin typeface="Century Gothic"/>
                <a:ea typeface="Century Gothic"/>
                <a:cs typeface="Century Gothic"/>
                <a:sym typeface="Century Gothic"/>
              </a:rPr>
              <a:t>Organizational context, funding, cost, and other dimensions</a:t>
            </a:r>
          </a:p>
          <a:p>
            <a:pPr marL="0" marR="0" lvl="0" indent="0" algn="l" rtl="0">
              <a:spcBef>
                <a:spcPts val="0"/>
              </a:spcBef>
              <a:buSzPct val="25000"/>
              <a:buNone/>
            </a:pPr>
            <a:r>
              <a:rPr lang="en-US" sz="1800">
                <a:solidFill>
                  <a:schemeClr val="lt1"/>
                </a:solidFill>
                <a:latin typeface="Century Gothic"/>
                <a:ea typeface="Century Gothic"/>
                <a:cs typeface="Century Gothic"/>
                <a:sym typeface="Century Gothic"/>
              </a:rPr>
              <a:t>How do families navigate the selection process?</a:t>
            </a:r>
          </a:p>
          <a:p>
            <a:pPr marL="0" marR="0" lvl="0" indent="0" algn="l" rtl="0">
              <a:spcBef>
                <a:spcPts val="0"/>
              </a:spcBef>
              <a:buSzPct val="25000"/>
              <a:buNone/>
            </a:pPr>
            <a:r>
              <a:rPr lang="en-US" sz="1800">
                <a:solidFill>
                  <a:schemeClr val="lt1"/>
                </a:solidFill>
                <a:latin typeface="Century Gothic"/>
                <a:ea typeface="Century Gothic"/>
                <a:cs typeface="Century Gothic"/>
                <a:sym typeface="Century Gothic"/>
              </a:rPr>
              <a:t>How do different families make sense of various benefits and challenges?</a:t>
            </a:r>
          </a:p>
          <a:p>
            <a:pPr marL="0" marR="0" lvl="0" indent="0" algn="l" rtl="0">
              <a:spcBef>
                <a:spcPts val="0"/>
              </a:spcBef>
              <a:buSzPct val="25000"/>
              <a:buNone/>
            </a:pPr>
            <a:r>
              <a:rPr lang="en-US" sz="1800">
                <a:solidFill>
                  <a:schemeClr val="lt1"/>
                </a:solidFill>
                <a:latin typeface="Century Gothic"/>
                <a:ea typeface="Century Gothic"/>
                <a:cs typeface="Century Gothic"/>
                <a:sym typeface="Century Gothic"/>
              </a:rPr>
              <a:t>How do class and race intersect to shape these choices and experiences?</a:t>
            </a:r>
          </a:p>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pic>
        <p:nvPicPr>
          <p:cNvPr id="143" name="Shape 143"/>
          <p:cNvPicPr preferRelativeResize="0"/>
          <p:nvPr/>
        </p:nvPicPr>
        <p:blipFill rotWithShape="1">
          <a:blip r:embed="rId3">
            <a:alphaModFix amt="35000"/>
          </a:blip>
          <a:srcRect/>
          <a:stretch/>
        </p:blipFill>
        <p:spPr>
          <a:xfrm>
            <a:off x="7370525" y="2272000"/>
            <a:ext cx="4821474" cy="1939673"/>
          </a:xfrm>
          <a:prstGeom prst="rect">
            <a:avLst/>
          </a:prstGeom>
          <a:noFill/>
          <a:ln>
            <a:noFill/>
          </a:ln>
        </p:spPr>
      </p:pic>
      <p:sp>
        <p:nvSpPr>
          <p:cNvPr id="144" name="Shape 144"/>
          <p:cNvSpPr txBox="1"/>
          <p:nvPr/>
        </p:nvSpPr>
        <p:spPr>
          <a:xfrm>
            <a:off x="495049" y="2279025"/>
            <a:ext cx="11338500" cy="4062600"/>
          </a:xfrm>
          <a:prstGeom prst="rect">
            <a:avLst/>
          </a:prstGeom>
          <a:noFill/>
          <a:ln>
            <a:noFill/>
          </a:ln>
        </p:spPr>
        <p:txBody>
          <a:bodyPr lIns="91425" tIns="45700" rIns="91425" bIns="45700" anchor="t" anchorCtr="0">
            <a:noAutofit/>
          </a:bodyPr>
          <a:lstStyle/>
          <a:p>
            <a:pPr marR="0" lvl="0" algn="l" rtl="0">
              <a:spcBef>
                <a:spcPts val="0"/>
              </a:spcBef>
              <a:buClr>
                <a:schemeClr val="lt1"/>
              </a:buClr>
              <a:buSzPct val="100000"/>
            </a:pPr>
            <a:r>
              <a:rPr lang="en-US" sz="2400" dirty="0">
                <a:solidFill>
                  <a:schemeClr val="lt1"/>
                </a:solidFill>
                <a:latin typeface="Century Gothic"/>
                <a:ea typeface="Century Gothic"/>
                <a:cs typeface="Century Gothic"/>
                <a:sym typeface="Century Gothic"/>
              </a:rPr>
              <a:t>1. What does this </a:t>
            </a:r>
            <a:r>
              <a:rPr lang="en-US" sz="2400" b="1" dirty="0">
                <a:solidFill>
                  <a:schemeClr val="lt1"/>
                </a:solidFill>
                <a:latin typeface="Century Gothic"/>
                <a:ea typeface="Century Gothic"/>
                <a:cs typeface="Century Gothic"/>
                <a:sym typeface="Century Gothic"/>
              </a:rPr>
              <a:t>youth activity system as a whole </a:t>
            </a:r>
            <a:r>
              <a:rPr lang="en-US" sz="2400" dirty="0">
                <a:solidFill>
                  <a:schemeClr val="lt1"/>
                </a:solidFill>
                <a:latin typeface="Century Gothic"/>
                <a:ea typeface="Century Gothic"/>
                <a:cs typeface="Century Gothic"/>
                <a:sym typeface="Century Gothic"/>
              </a:rPr>
              <a:t>currently look like? </a:t>
            </a:r>
          </a:p>
          <a:p>
            <a:pPr marR="0" lvl="0" algn="l" rtl="0">
              <a:spcBef>
                <a:spcPts val="0"/>
              </a:spcBef>
              <a:buClr>
                <a:schemeClr val="lt1"/>
              </a:buClr>
              <a:buSzPct val="100000"/>
            </a:pPr>
            <a:endParaRPr lang="en-US" sz="2400" dirty="0">
              <a:solidFill>
                <a:schemeClr val="lt1"/>
              </a:solidFill>
              <a:latin typeface="Century Gothic"/>
              <a:ea typeface="Century Gothic"/>
              <a:cs typeface="Century Gothic"/>
              <a:sym typeface="Century Gothic"/>
            </a:endParaRPr>
          </a:p>
          <a:p>
            <a:pPr marR="0" lvl="0" algn="l" rtl="0">
              <a:spcBef>
                <a:spcPts val="0"/>
              </a:spcBef>
              <a:buClr>
                <a:schemeClr val="lt1"/>
              </a:buClr>
              <a:buSzPct val="100000"/>
            </a:pPr>
            <a:r>
              <a:rPr lang="en-US" sz="2400" dirty="0">
                <a:solidFill>
                  <a:schemeClr val="lt1"/>
                </a:solidFill>
                <a:latin typeface="Century Gothic"/>
                <a:ea typeface="Century Gothic"/>
                <a:cs typeface="Century Gothic"/>
                <a:sym typeface="Century Gothic"/>
              </a:rPr>
              <a:t>2. How do parents and kids (and others)</a:t>
            </a:r>
            <a:r>
              <a:rPr lang="en-US" sz="2400" b="1" dirty="0">
                <a:solidFill>
                  <a:schemeClr val="lt1"/>
                </a:solidFill>
                <a:latin typeface="Century Gothic"/>
                <a:ea typeface="Century Gothic"/>
                <a:cs typeface="Century Gothic"/>
                <a:sym typeface="Century Gothic"/>
              </a:rPr>
              <a:t> perceive the various benefits and challenges </a:t>
            </a:r>
            <a:r>
              <a:rPr lang="en-US" sz="2400" dirty="0">
                <a:solidFill>
                  <a:schemeClr val="lt1"/>
                </a:solidFill>
                <a:latin typeface="Century Gothic"/>
                <a:ea typeface="Century Gothic"/>
                <a:cs typeface="Century Gothic"/>
                <a:sym typeface="Century Gothic"/>
              </a:rPr>
              <a:t>of youth activities, and see the system as a whole? </a:t>
            </a:r>
          </a:p>
          <a:p>
            <a:pPr marR="0" lvl="0" algn="l" rtl="0">
              <a:spcBef>
                <a:spcPts val="0"/>
              </a:spcBef>
              <a:buClr>
                <a:schemeClr val="lt1"/>
              </a:buClr>
              <a:buSzPct val="100000"/>
            </a:pPr>
            <a:endParaRPr lang="en-US" sz="2400" dirty="0">
              <a:solidFill>
                <a:schemeClr val="lt1"/>
              </a:solidFill>
              <a:latin typeface="Century Gothic"/>
              <a:ea typeface="Century Gothic"/>
              <a:cs typeface="Century Gothic"/>
              <a:sym typeface="Century Gothic"/>
            </a:endParaRPr>
          </a:p>
          <a:p>
            <a:pPr marR="0" lvl="0" algn="l" rtl="0">
              <a:spcBef>
                <a:spcPts val="0"/>
              </a:spcBef>
              <a:buClr>
                <a:schemeClr val="lt1"/>
              </a:buClr>
              <a:buSzPct val="100000"/>
            </a:pPr>
            <a:r>
              <a:rPr lang="en-US" sz="2400" dirty="0">
                <a:solidFill>
                  <a:schemeClr val="lt1"/>
                </a:solidFill>
                <a:latin typeface="Century Gothic"/>
                <a:ea typeface="Century Gothic"/>
                <a:cs typeface="Century Gothic"/>
                <a:sym typeface="Century Gothic"/>
              </a:rPr>
              <a:t>3. How is all this </a:t>
            </a:r>
            <a:r>
              <a:rPr lang="en-US" sz="2400" b="1" dirty="0">
                <a:solidFill>
                  <a:schemeClr val="lt1"/>
                </a:solidFill>
                <a:latin typeface="Century Gothic"/>
                <a:ea typeface="Century Gothic"/>
                <a:cs typeface="Century Gothic"/>
                <a:sym typeface="Century Gothic"/>
              </a:rPr>
              <a:t>implemented and experienced</a:t>
            </a:r>
            <a:r>
              <a:rPr lang="en-US" sz="2400" dirty="0">
                <a:solidFill>
                  <a:schemeClr val="lt1"/>
                </a:solidFill>
                <a:latin typeface="Century Gothic"/>
                <a:ea typeface="Century Gothic"/>
                <a:cs typeface="Century Gothic"/>
                <a:sym typeface="Century Gothic"/>
              </a:rPr>
              <a:t> on-the-ground, on an everyday basis?</a:t>
            </a:r>
          </a:p>
          <a:p>
            <a:pPr marL="342900" marR="0" lvl="0" indent="-342900" algn="l" rtl="0">
              <a:spcBef>
                <a:spcPts val="0"/>
              </a:spcBef>
              <a:buClr>
                <a:schemeClr val="lt1"/>
              </a:buClr>
              <a:buSzPct val="100000"/>
              <a:buFont typeface="Arial"/>
              <a:buChar char="•"/>
            </a:pPr>
            <a:endParaRPr lang="en-US" sz="2400" dirty="0">
              <a:solidFill>
                <a:schemeClr val="lt1"/>
              </a:solidFill>
              <a:latin typeface="Century Gothic"/>
              <a:ea typeface="Century Gothic"/>
              <a:cs typeface="Century Gothic"/>
              <a:sym typeface="Century Gothic"/>
            </a:endParaRPr>
          </a:p>
          <a:p>
            <a:pPr marR="0" lvl="0" algn="l" rtl="0">
              <a:spcBef>
                <a:spcPts val="0"/>
              </a:spcBef>
              <a:buClr>
                <a:schemeClr val="lt1"/>
              </a:buClr>
              <a:buSzPct val="100000"/>
            </a:pPr>
            <a:r>
              <a:rPr lang="en-US" sz="2400" dirty="0">
                <a:solidFill>
                  <a:schemeClr val="lt1"/>
                </a:solidFill>
                <a:latin typeface="Century Gothic"/>
                <a:ea typeface="Century Gothic"/>
                <a:cs typeface="Century Gothic"/>
                <a:sym typeface="Century Gothic"/>
              </a:rPr>
              <a:t>Some theories on </a:t>
            </a:r>
            <a:r>
              <a:rPr lang="en-US" sz="2400" b="1" dirty="0">
                <a:solidFill>
                  <a:schemeClr val="lt1"/>
                </a:solidFill>
                <a:latin typeface="Century Gothic"/>
                <a:ea typeface="Century Gothic"/>
                <a:cs typeface="Century Gothic"/>
                <a:sym typeface="Century Gothic"/>
              </a:rPr>
              <a:t>class inequalities </a:t>
            </a:r>
            <a:r>
              <a:rPr lang="en-US" sz="2400" dirty="0">
                <a:solidFill>
                  <a:schemeClr val="lt1"/>
                </a:solidFill>
                <a:latin typeface="Century Gothic"/>
                <a:ea typeface="Century Gothic"/>
                <a:cs typeface="Century Gothic"/>
                <a:sym typeface="Century Gothic"/>
              </a:rPr>
              <a:t>(Lareau’s </a:t>
            </a:r>
            <a:r>
              <a:rPr lang="en-US" sz="2400" i="1" dirty="0">
                <a:solidFill>
                  <a:schemeClr val="lt1"/>
                </a:solidFill>
                <a:latin typeface="Century Gothic"/>
                <a:ea typeface="Century Gothic"/>
                <a:cs typeface="Century Gothic"/>
                <a:sym typeface="Century Gothic"/>
              </a:rPr>
              <a:t>Unequal Childhood</a:t>
            </a:r>
            <a:r>
              <a:rPr lang="en-US" sz="2400" dirty="0">
                <a:solidFill>
                  <a:schemeClr val="lt1"/>
                </a:solidFill>
                <a:latin typeface="Century Gothic"/>
                <a:ea typeface="Century Gothic"/>
                <a:cs typeface="Century Gothic"/>
                <a:sym typeface="Century Gothic"/>
              </a:rPr>
              <a:t>s</a:t>
            </a:r>
            <a:r>
              <a:rPr lang="en-US" sz="2400" b="1" dirty="0">
                <a:solidFill>
                  <a:schemeClr val="lt1"/>
                </a:solidFill>
                <a:latin typeface="Century Gothic"/>
                <a:ea typeface="Century Gothic"/>
                <a:cs typeface="Century Gothic"/>
                <a:sym typeface="Century Gothic"/>
              </a:rPr>
              <a:t>)</a:t>
            </a:r>
            <a:r>
              <a:rPr lang="en-US" sz="2400" dirty="0">
                <a:solidFill>
                  <a:schemeClr val="lt1"/>
                </a:solidFill>
                <a:latin typeface="Century Gothic"/>
                <a:ea typeface="Century Gothic"/>
                <a:cs typeface="Century Gothic"/>
                <a:sym typeface="Century Gothic"/>
              </a:rPr>
              <a:t>; very little on </a:t>
            </a:r>
            <a:r>
              <a:rPr lang="en-US" sz="2400" b="1" dirty="0">
                <a:solidFill>
                  <a:schemeClr val="lt1"/>
                </a:solidFill>
                <a:latin typeface="Century Gothic"/>
                <a:ea typeface="Century Gothic"/>
                <a:cs typeface="Century Gothic"/>
                <a:sym typeface="Century Gothic"/>
              </a:rPr>
              <a:t>race/race differences</a:t>
            </a:r>
          </a:p>
          <a:p>
            <a:pPr marR="0" lvl="0" algn="l" rtl="0">
              <a:spcBef>
                <a:spcPts val="0"/>
              </a:spcBef>
              <a:buClr>
                <a:schemeClr val="lt1"/>
              </a:buClr>
              <a:buSzPct val="100000"/>
            </a:pPr>
            <a:r>
              <a:rPr lang="en-US" sz="2400" dirty="0">
                <a:solidFill>
                  <a:schemeClr val="lt1"/>
                </a:solidFill>
                <a:latin typeface="Century Gothic"/>
                <a:ea typeface="Century Gothic"/>
                <a:cs typeface="Century Gothic"/>
                <a:sym typeface="Century Gothic"/>
              </a:rPr>
              <a:t/>
            </a:r>
            <a:br>
              <a:rPr lang="en-US" sz="2400" dirty="0">
                <a:solidFill>
                  <a:schemeClr val="lt1"/>
                </a:solidFill>
                <a:latin typeface="Century Gothic"/>
                <a:ea typeface="Century Gothic"/>
                <a:cs typeface="Century Gothic"/>
                <a:sym typeface="Century Gothic"/>
              </a:rPr>
            </a:br>
            <a:endParaRPr lang="en-US" sz="2400" dirty="0">
              <a:solidFill>
                <a:schemeClr val="lt1"/>
              </a:solidFill>
              <a:latin typeface="Century Gothic"/>
              <a:ea typeface="Century Gothic"/>
              <a:cs typeface="Century Gothic"/>
              <a:sym typeface="Century Gothic"/>
            </a:endParaRPr>
          </a:p>
          <a:p>
            <a:pPr marL="0" marR="0" lvl="0" indent="0" algn="l" rtl="0">
              <a:spcBef>
                <a:spcPts val="0"/>
              </a:spcBef>
              <a:buNone/>
            </a:pPr>
            <a:endParaRPr sz="1800"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1728B-0B0A-8C44-A077-FF174D1EDF9A}"/>
              </a:ext>
            </a:extLst>
          </p:cNvPr>
          <p:cNvSpPr>
            <a:spLocks noGrp="1"/>
          </p:cNvSpPr>
          <p:nvPr>
            <p:ph type="title"/>
          </p:nvPr>
        </p:nvSpPr>
        <p:spPr/>
        <p:txBody>
          <a:bodyPr/>
          <a:lstStyle/>
          <a:p>
            <a:r>
              <a:rPr lang="en-US" dirty="0"/>
              <a:t>II. Kids Involvement and Diversity Study (KIDS Project)</a:t>
            </a:r>
          </a:p>
        </p:txBody>
      </p:sp>
      <p:sp>
        <p:nvSpPr>
          <p:cNvPr id="3" name="Text Placeholder 2">
            <a:extLst>
              <a:ext uri="{FF2B5EF4-FFF2-40B4-BE49-F238E27FC236}">
                <a16:creationId xmlns:a16="http://schemas.microsoft.com/office/drawing/2014/main" id="{DE09C95F-707E-1644-ADF7-7CE0836ED9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664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28233-49E4-3545-8F5D-3704BE75A8B2}"/>
              </a:ext>
            </a:extLst>
          </p:cNvPr>
          <p:cNvSpPr>
            <a:spLocks noGrp="1"/>
          </p:cNvSpPr>
          <p:nvPr>
            <p:ph type="title"/>
          </p:nvPr>
        </p:nvSpPr>
        <p:spPr/>
        <p:txBody>
          <a:bodyPr/>
          <a:lstStyle/>
          <a:p>
            <a:r>
              <a:rPr lang="en-US" dirty="0"/>
              <a:t>KIDS—Main Research Elements</a:t>
            </a:r>
          </a:p>
        </p:txBody>
      </p:sp>
      <p:sp>
        <p:nvSpPr>
          <p:cNvPr id="3" name="Text Placeholder 2">
            <a:extLst>
              <a:ext uri="{FF2B5EF4-FFF2-40B4-BE49-F238E27FC236}">
                <a16:creationId xmlns:a16="http://schemas.microsoft.com/office/drawing/2014/main" id="{2EAD5A3F-38E9-724C-A509-413FA99078CC}"/>
              </a:ext>
            </a:extLst>
          </p:cNvPr>
          <p:cNvSpPr>
            <a:spLocks noGrp="1"/>
          </p:cNvSpPr>
          <p:nvPr>
            <p:ph type="body" idx="1"/>
          </p:nvPr>
        </p:nvSpPr>
        <p:spPr/>
        <p:txBody>
          <a:bodyPr/>
          <a:lstStyle/>
          <a:p>
            <a:r>
              <a:rPr lang="en-US" sz="3200" dirty="0"/>
              <a:t> Some “historical” work</a:t>
            </a:r>
          </a:p>
          <a:p>
            <a:r>
              <a:rPr lang="en-US" sz="3200" dirty="0"/>
              <a:t> Demographics and mapping</a:t>
            </a:r>
          </a:p>
          <a:p>
            <a:r>
              <a:rPr lang="en-US" sz="3200" dirty="0"/>
              <a:t> Targeted case studies—collaborative, institutional ethnography</a:t>
            </a:r>
          </a:p>
          <a:p>
            <a:r>
              <a:rPr lang="en-US" sz="3200" dirty="0"/>
              <a:t> Interviews</a:t>
            </a:r>
          </a:p>
        </p:txBody>
      </p:sp>
    </p:spTree>
    <p:extLst>
      <p:ext uri="{BB962C8B-B14F-4D97-AF65-F5344CB8AC3E}">
        <p14:creationId xmlns:p14="http://schemas.microsoft.com/office/powerpoint/2010/main" val="30162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810000" y="447187"/>
            <a:ext cx="10571997" cy="970450"/>
          </a:xfrm>
          <a:prstGeom prst="rect">
            <a:avLst/>
          </a:prstGeom>
          <a:noFill/>
          <a:ln>
            <a:noFill/>
          </a:ln>
          <a:effectLst>
            <a:outerShdw blurRad="50799">
              <a:srgbClr val="000000">
                <a:alpha val="60000"/>
              </a:srgbClr>
            </a:outerShdw>
          </a:effectLst>
        </p:spPr>
        <p:txBody>
          <a:bodyPr lIns="91425" tIns="45700" rIns="91425" bIns="45700" anchor="b" anchorCtr="0">
            <a:noAutofit/>
          </a:bodyPr>
          <a:lstStyle/>
          <a:p>
            <a:pPr marL="0" marR="0" lvl="0" indent="0" algn="l" rtl="0">
              <a:spcBef>
                <a:spcPts val="0"/>
              </a:spcBef>
              <a:buClr>
                <a:srgbClr val="FEFEFE"/>
              </a:buClr>
              <a:buSzPct val="25000"/>
              <a:buFont typeface="Century Gothic"/>
              <a:buNone/>
            </a:pPr>
            <a:r>
              <a:rPr lang="en-US" sz="4000" b="1" i="0" u="none" strike="noStrike" cap="none">
                <a:solidFill>
                  <a:srgbClr val="FEFEFE"/>
                </a:solidFill>
                <a:latin typeface="Century Gothic"/>
                <a:ea typeface="Century Gothic"/>
                <a:cs typeface="Century Gothic"/>
                <a:sym typeface="Century Gothic"/>
              </a:rPr>
              <a:t>Interview Sample</a:t>
            </a:r>
          </a:p>
        </p:txBody>
      </p:sp>
      <p:sp>
        <p:nvSpPr>
          <p:cNvPr id="156" name="Shape 156"/>
          <p:cNvSpPr txBox="1">
            <a:spLocks noGrp="1"/>
          </p:cNvSpPr>
          <p:nvPr>
            <p:ph type="body" idx="1"/>
          </p:nvPr>
        </p:nvSpPr>
        <p:spPr>
          <a:xfrm>
            <a:off x="384314" y="2222286"/>
            <a:ext cx="10397986" cy="4284531"/>
          </a:xfrm>
          <a:prstGeom prst="rect">
            <a:avLst/>
          </a:prstGeom>
          <a:noFill/>
          <a:ln>
            <a:noFill/>
          </a:ln>
          <a:effectLst>
            <a:outerShdw blurRad="50799">
              <a:srgbClr val="000000">
                <a:alpha val="40000"/>
              </a:srgbClr>
            </a:outerShdw>
          </a:effectLst>
        </p:spPr>
        <p:txBody>
          <a:bodyPr lIns="91425" tIns="45700" rIns="91425" bIns="45700" anchor="ctr" anchorCtr="0">
            <a:noAutofit/>
          </a:bodyPr>
          <a:lstStyle/>
          <a:p>
            <a:pPr marL="342900" marR="0" lvl="0" indent="-342900" algn="l" rtl="0">
              <a:spcBef>
                <a:spcPts val="0"/>
              </a:spcBef>
              <a:spcAft>
                <a:spcPts val="0"/>
              </a:spcAft>
              <a:buClr>
                <a:schemeClr val="accent1"/>
              </a:buClr>
              <a:buSzPct val="100000"/>
              <a:buFont typeface="Noto Sans Symbols"/>
              <a:buChar char="○"/>
            </a:pPr>
            <a:r>
              <a:rPr lang="en-US" sz="2400" dirty="0"/>
              <a:t>65</a:t>
            </a:r>
            <a:r>
              <a:rPr lang="en-US" sz="2400" b="0" i="0" u="none" strike="noStrike" cap="none" dirty="0">
                <a:solidFill>
                  <a:schemeClr val="lt1"/>
                </a:solidFill>
                <a:latin typeface="Century Gothic"/>
                <a:ea typeface="Century Gothic"/>
                <a:cs typeface="Century Gothic"/>
                <a:sym typeface="Century Gothic"/>
              </a:rPr>
              <a:t> parents</a:t>
            </a:r>
          </a:p>
          <a:p>
            <a:pPr marL="742950" marR="0" lvl="1" indent="-285750" algn="l" rtl="0">
              <a:spcBef>
                <a:spcPts val="1080"/>
              </a:spcBef>
              <a:spcAft>
                <a:spcPts val="0"/>
              </a:spcAft>
              <a:buClr>
                <a:schemeClr val="accent1"/>
              </a:buClr>
              <a:buSzPct val="100000"/>
              <a:buFont typeface="Noto Sans Symbols"/>
              <a:buChar char="○"/>
            </a:pPr>
            <a:r>
              <a:rPr lang="en-US" sz="2400" dirty="0"/>
              <a:t>45</a:t>
            </a:r>
            <a:r>
              <a:rPr lang="en-US" sz="2400" b="0" i="0" u="none" strike="noStrike" cap="none" dirty="0">
                <a:solidFill>
                  <a:schemeClr val="lt1"/>
                </a:solidFill>
                <a:latin typeface="Century Gothic"/>
                <a:ea typeface="Century Gothic"/>
                <a:cs typeface="Century Gothic"/>
                <a:sym typeface="Century Gothic"/>
              </a:rPr>
              <a:t> mothers</a:t>
            </a:r>
          </a:p>
          <a:p>
            <a:pPr marL="742950" marR="0" lvl="1" indent="-285750" algn="l" rtl="0">
              <a:spcBef>
                <a:spcPts val="1080"/>
              </a:spcBef>
              <a:spcAft>
                <a:spcPts val="0"/>
              </a:spcAft>
              <a:buClr>
                <a:schemeClr val="accent1"/>
              </a:buClr>
              <a:buSzPct val="100000"/>
              <a:buFont typeface="Noto Sans Symbols"/>
              <a:buChar char="○"/>
            </a:pPr>
            <a:r>
              <a:rPr lang="en-US" sz="2400" dirty="0"/>
              <a:t>20</a:t>
            </a:r>
            <a:r>
              <a:rPr lang="en-US" sz="2400" b="0" i="0" u="none" strike="noStrike" cap="none" dirty="0">
                <a:solidFill>
                  <a:schemeClr val="lt1"/>
                </a:solidFill>
                <a:latin typeface="Century Gothic"/>
                <a:ea typeface="Century Gothic"/>
                <a:cs typeface="Century Gothic"/>
                <a:sym typeface="Century Gothic"/>
              </a:rPr>
              <a:t> fathers</a:t>
            </a:r>
          </a:p>
          <a:p>
            <a:pPr lvl="1" indent="-342900">
              <a:spcBef>
                <a:spcPts val="1080"/>
              </a:spcBef>
              <a:spcAft>
                <a:spcPts val="0"/>
              </a:spcAft>
            </a:pPr>
            <a:r>
              <a:rPr lang="en-US" sz="2200" dirty="0"/>
              <a:t>35 White, 30 Parents of Color</a:t>
            </a:r>
          </a:p>
          <a:p>
            <a:pPr lvl="1" indent="-342900">
              <a:spcBef>
                <a:spcPts val="1080"/>
              </a:spcBef>
              <a:spcAft>
                <a:spcPts val="0"/>
              </a:spcAft>
            </a:pPr>
            <a:r>
              <a:rPr lang="en-US" sz="2200" dirty="0"/>
              <a:t>About half above the MN median family income, and half below</a:t>
            </a:r>
          </a:p>
          <a:p>
            <a:pPr marL="342900" marR="0" lvl="0" indent="-342900" algn="l" rtl="0">
              <a:spcBef>
                <a:spcPts val="1080"/>
              </a:spcBef>
              <a:spcAft>
                <a:spcPts val="0"/>
              </a:spcAft>
              <a:buClr>
                <a:schemeClr val="accent1"/>
              </a:buClr>
              <a:buSzPct val="100000"/>
              <a:buFont typeface="Noto Sans Symbols"/>
              <a:buChar char="○"/>
            </a:pPr>
            <a:r>
              <a:rPr lang="en-US" sz="2400" dirty="0"/>
              <a:t>75</a:t>
            </a:r>
            <a:r>
              <a:rPr lang="en-US" sz="2400" b="0" i="0" u="none" strike="noStrike" cap="none" dirty="0">
                <a:solidFill>
                  <a:schemeClr val="lt1"/>
                </a:solidFill>
                <a:latin typeface="Century Gothic"/>
                <a:ea typeface="Century Gothic"/>
                <a:cs typeface="Century Gothic"/>
                <a:sym typeface="Century Gothic"/>
              </a:rPr>
              <a:t> youth 10-18</a:t>
            </a:r>
          </a:p>
          <a:p>
            <a:pPr lvl="1" indent="-342900">
              <a:spcBef>
                <a:spcPts val="1080"/>
              </a:spcBef>
              <a:spcAft>
                <a:spcPts val="0"/>
              </a:spcAft>
            </a:pPr>
            <a:r>
              <a:rPr lang="en-US" sz="2200" b="0" i="0" u="none" strike="noStrike" cap="none" dirty="0">
                <a:solidFill>
                  <a:schemeClr val="lt1"/>
                </a:solidFill>
                <a:latin typeface="Century Gothic"/>
                <a:ea typeface="Century Gothic"/>
                <a:cs typeface="Century Gothic"/>
                <a:sym typeface="Century Gothic"/>
              </a:rPr>
              <a:t>Half White</a:t>
            </a:r>
          </a:p>
          <a:p>
            <a:pPr lvl="1" indent="-342900">
              <a:spcBef>
                <a:spcPts val="1080"/>
              </a:spcBef>
              <a:spcAft>
                <a:spcPts val="0"/>
              </a:spcAft>
            </a:pPr>
            <a:r>
              <a:rPr lang="en-US" sz="2200" b="0" i="0" u="none" strike="noStrike" cap="none" dirty="0">
                <a:solidFill>
                  <a:schemeClr val="lt1"/>
                </a:solidFill>
                <a:latin typeface="Century Gothic"/>
                <a:ea typeface="Century Gothic"/>
                <a:cs typeface="Century Gothic"/>
                <a:sym typeface="Century Gothic"/>
              </a:rPr>
              <a:t>Half Black, Asian American, Latin@, </a:t>
            </a:r>
            <a:r>
              <a:rPr lang="en-US" sz="2200" dirty="0"/>
              <a:t>Native American</a:t>
            </a:r>
            <a:endParaRPr lang="en-US" sz="2200" b="0" i="0" u="none" strike="noStrike" cap="none"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818712" y="488750"/>
            <a:ext cx="10571997" cy="970450"/>
          </a:xfrm>
          <a:prstGeom prst="rect">
            <a:avLst/>
          </a:prstGeom>
          <a:noFill/>
          <a:ln>
            <a:noFill/>
          </a:ln>
          <a:effectLst>
            <a:outerShdw blurRad="50799">
              <a:srgbClr val="000000">
                <a:alpha val="60000"/>
              </a:srgbClr>
            </a:outerShdw>
          </a:effectLst>
        </p:spPr>
        <p:txBody>
          <a:bodyPr lIns="91425" tIns="45700" rIns="91425" bIns="45700" anchor="b" anchorCtr="0">
            <a:noAutofit/>
          </a:bodyPr>
          <a:lstStyle/>
          <a:p>
            <a:pPr marL="0" marR="0" lvl="0" indent="0" algn="l" rtl="0">
              <a:spcBef>
                <a:spcPts val="0"/>
              </a:spcBef>
              <a:buClr>
                <a:srgbClr val="FEFEFE"/>
              </a:buClr>
              <a:buSzPct val="25000"/>
              <a:buFont typeface="Century Gothic"/>
              <a:buNone/>
            </a:pPr>
            <a:r>
              <a:rPr lang="en-US" sz="4000" b="0" i="0" u="none" strike="noStrike" cap="none" dirty="0">
                <a:solidFill>
                  <a:srgbClr val="FEFEFE"/>
                </a:solidFill>
                <a:latin typeface="Century Gothic"/>
                <a:ea typeface="Century Gothic"/>
                <a:cs typeface="Century Gothic"/>
                <a:sym typeface="Century Gothic"/>
              </a:rPr>
              <a:t>Twin Cities as </a:t>
            </a:r>
            <a:r>
              <a:rPr lang="en-US" b="0" dirty="0"/>
              <a:t>Research </a:t>
            </a:r>
            <a:r>
              <a:rPr lang="en-US" dirty="0"/>
              <a:t>Site</a:t>
            </a:r>
            <a:r>
              <a:rPr lang="en-US" b="0" dirty="0"/>
              <a:t>/</a:t>
            </a:r>
            <a:r>
              <a:rPr lang="en-US" dirty="0"/>
              <a:t>Case</a:t>
            </a:r>
            <a:r>
              <a:rPr lang="en-US" b="0" dirty="0"/>
              <a:t> Study</a:t>
            </a:r>
            <a:endParaRPr lang="en-US" sz="4000" b="0" i="0" u="none" strike="noStrike" cap="none" dirty="0">
              <a:solidFill>
                <a:srgbClr val="FEFEFE"/>
              </a:solidFill>
              <a:latin typeface="Century Gothic"/>
              <a:ea typeface="Century Gothic"/>
              <a:cs typeface="Century Gothic"/>
              <a:sym typeface="Century Gothic"/>
            </a:endParaRPr>
          </a:p>
        </p:txBody>
      </p:sp>
      <p:sp>
        <p:nvSpPr>
          <p:cNvPr id="150" name="Shape 150"/>
          <p:cNvSpPr txBox="1">
            <a:spLocks noGrp="1"/>
          </p:cNvSpPr>
          <p:nvPr>
            <p:ph type="body" idx="1"/>
          </p:nvPr>
        </p:nvSpPr>
        <p:spPr>
          <a:xfrm>
            <a:off x="818712" y="2222286"/>
            <a:ext cx="10554574" cy="3636511"/>
          </a:xfrm>
          <a:prstGeom prst="rect">
            <a:avLst/>
          </a:prstGeom>
          <a:noFill/>
          <a:ln>
            <a:noFill/>
          </a:ln>
          <a:effectLst>
            <a:outerShdw blurRad="50799">
              <a:srgbClr val="000000">
                <a:alpha val="40000"/>
              </a:srgbClr>
            </a:outerShdw>
          </a:effectLst>
        </p:spPr>
        <p:txBody>
          <a:bodyPr lIns="91425" tIns="45700" rIns="91425" bIns="45700" anchor="ctr" anchorCtr="0">
            <a:noAutofit/>
          </a:bodyPr>
          <a:lstStyle/>
          <a:p>
            <a:pPr marL="342900" marR="0" lvl="0" indent="-342900" algn="l" rtl="0">
              <a:lnSpc>
                <a:spcPct val="90000"/>
              </a:lnSpc>
              <a:spcBef>
                <a:spcPts val="0"/>
              </a:spcBef>
              <a:spcAft>
                <a:spcPts val="0"/>
              </a:spcAft>
              <a:buClr>
                <a:schemeClr val="accent1"/>
              </a:buClr>
              <a:buSzPct val="100000"/>
              <a:buFont typeface="Noto Sans Symbols"/>
              <a:buChar char="○"/>
            </a:pPr>
            <a:r>
              <a:rPr lang="en-US" sz="3600" b="0" i="0" u="none" strike="noStrike" cap="none" dirty="0">
                <a:solidFill>
                  <a:schemeClr val="lt1"/>
                </a:solidFill>
                <a:latin typeface="Century Gothic"/>
                <a:ea typeface="Century Gothic"/>
                <a:cs typeface="Century Gothic"/>
                <a:sym typeface="Century Gothic"/>
              </a:rPr>
              <a:t>Historic commitment to education</a:t>
            </a:r>
          </a:p>
          <a:p>
            <a:pPr marL="342900" marR="0" lvl="0" indent="-342900" algn="l" rtl="0">
              <a:lnSpc>
                <a:spcPct val="90000"/>
              </a:lnSpc>
              <a:spcBef>
                <a:spcPts val="1160"/>
              </a:spcBef>
              <a:spcAft>
                <a:spcPts val="0"/>
              </a:spcAft>
              <a:buClr>
                <a:schemeClr val="accent1"/>
              </a:buClr>
              <a:buSzPct val="100000"/>
              <a:buFont typeface="Noto Sans Symbols"/>
              <a:buChar char="○"/>
            </a:pPr>
            <a:r>
              <a:rPr lang="en-US" sz="3600" b="0" i="0" u="none" strike="noStrike" cap="none" dirty="0">
                <a:solidFill>
                  <a:schemeClr val="lt1"/>
                </a:solidFill>
                <a:latin typeface="Century Gothic"/>
                <a:ea typeface="Century Gothic"/>
                <a:cs typeface="Century Gothic"/>
                <a:sym typeface="Century Gothic"/>
              </a:rPr>
              <a:t>Parks facilities and community infrastructure</a:t>
            </a:r>
          </a:p>
          <a:p>
            <a:pPr marL="342900" marR="0" lvl="0" indent="-342900" algn="l" rtl="0">
              <a:lnSpc>
                <a:spcPct val="90000"/>
              </a:lnSpc>
              <a:spcBef>
                <a:spcPts val="1160"/>
              </a:spcBef>
              <a:spcAft>
                <a:spcPts val="0"/>
              </a:spcAft>
              <a:buClr>
                <a:schemeClr val="accent1"/>
              </a:buClr>
              <a:buSzPct val="100000"/>
              <a:buFont typeface="Noto Sans Symbols"/>
              <a:buChar char="○"/>
            </a:pPr>
            <a:r>
              <a:rPr lang="en-US" sz="3600" b="0" i="0" u="none" strike="noStrike" cap="none" dirty="0">
                <a:solidFill>
                  <a:schemeClr val="lt1"/>
                </a:solidFill>
                <a:latin typeface="Century Gothic"/>
                <a:ea typeface="Century Gothic"/>
                <a:cs typeface="Century Gothic"/>
                <a:sym typeface="Century Gothic"/>
              </a:rPr>
              <a:t>Increasing racial, ethnic, economic diversity</a:t>
            </a:r>
          </a:p>
        </p:txBody>
      </p:sp>
    </p:spTree>
  </p:cSld>
  <p:clrMapOvr>
    <a:masterClrMapping/>
  </p:clrMapOvr>
</p:sld>
</file>

<file path=ppt/theme/theme1.xml><?xml version="1.0" encoding="utf-8"?>
<a:theme xmlns:a="http://schemas.openxmlformats.org/drawingml/2006/main" name="Quotable">
  <a:themeElements>
    <a:clrScheme name="Quotable">
      <a:dk1>
        <a:srgbClr val="000000"/>
      </a:dk1>
      <a:lt1>
        <a:srgbClr val="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5809</TotalTime>
  <Words>2568</Words>
  <Application>Microsoft Office PowerPoint</Application>
  <PresentationFormat>Widescreen</PresentationFormat>
  <Paragraphs>179</Paragraphs>
  <Slides>32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Century Gothic</vt:lpstr>
      <vt:lpstr>Noto Sans Symbols</vt:lpstr>
      <vt:lpstr>Quotable</vt:lpstr>
      <vt:lpstr>PowerPoint Presentation</vt:lpstr>
      <vt:lpstr>Outline of Presentation</vt:lpstr>
      <vt:lpstr>I. Background</vt:lpstr>
      <vt:lpstr>Youth, Out-of-School Activities:  What We Know</vt:lpstr>
      <vt:lpstr>What We Don’t Know: Research Questions</vt:lpstr>
      <vt:lpstr>II. Kids Involvement and Diversity Study (KIDS Project)</vt:lpstr>
      <vt:lpstr>KIDS—Main Research Elements</vt:lpstr>
      <vt:lpstr>Interview Sample</vt:lpstr>
      <vt:lpstr>Twin Cities as Research Site/Case Study</vt:lpstr>
      <vt:lpstr>III. Initial Findings</vt:lpstr>
      <vt:lpstr>Theme 1: General Race Talk</vt:lpstr>
      <vt:lpstr>1a. Exposure v. Acceptance—white version</vt:lpstr>
      <vt:lpstr>1a. Exposure vs Acceptance—Parents of Color</vt:lpstr>
      <vt:lpstr>Navigating White Spaces: Avoiding Isolation</vt:lpstr>
      <vt:lpstr>1b. More explicitly racialized respondents…</vt:lpstr>
      <vt:lpstr>PowerPoint Presentation</vt:lpstr>
      <vt:lpstr>Concerted Cultivation: Activities for Future</vt:lpstr>
      <vt:lpstr>…holds across Race &amp; Class Lines</vt:lpstr>
      <vt:lpstr>Where Variations Emerge…</vt:lpstr>
      <vt:lpstr>Preparing Kids for Racism </vt:lpstr>
      <vt:lpstr>Choosing for Ethnic Culture, Identity, Community</vt:lpstr>
      <vt:lpstr>Risk Avoidance Through Activity Involvement</vt:lpstr>
      <vt:lpstr>Theme 3: Uneven Access and Differential Treatment </vt:lpstr>
      <vt:lpstr>3a. Uneven Access: Money and Cultural Knowledge</vt:lpstr>
      <vt:lpstr>3b. Feelings of Isolation</vt:lpstr>
      <vt:lpstr>3c. Differential Treatment</vt:lpstr>
      <vt:lpstr>3d. Experiences with Blatant Racism</vt:lpstr>
      <vt:lpstr>3e. White Parents and Racism</vt:lpstr>
      <vt:lpstr>IV. Discussion, Broader Implications</vt:lpstr>
      <vt:lpstr>Summary / implications </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 Englund</dc:creator>
  <cp:lastModifiedBy>Michelle M Englund</cp:lastModifiedBy>
  <cp:revision>63</cp:revision>
  <cp:lastPrinted>2018-10-23T18:28:22Z</cp:lastPrinted>
  <dcterms:modified xsi:type="dcterms:W3CDTF">2018-11-07T21:53:02Z</dcterms:modified>
</cp:coreProperties>
</file>